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9"/>
  </p:notesMasterIdLst>
  <p:sldIdLst>
    <p:sldId id="256" r:id="rId5"/>
    <p:sldId id="259" r:id="rId6"/>
    <p:sldId id="270" r:id="rId7"/>
    <p:sldId id="260" r:id="rId8"/>
    <p:sldId id="257" r:id="rId9"/>
    <p:sldId id="258" r:id="rId10"/>
    <p:sldId id="261" r:id="rId11"/>
    <p:sldId id="263" r:id="rId12"/>
    <p:sldId id="271" r:id="rId13"/>
    <p:sldId id="264" r:id="rId14"/>
    <p:sldId id="265" r:id="rId15"/>
    <p:sldId id="266" r:id="rId16"/>
    <p:sldId id="267" r:id="rId17"/>
    <p:sldId id="272" r:id="rId18"/>
    <p:sldId id="268" r:id="rId19"/>
    <p:sldId id="274" r:id="rId20"/>
    <p:sldId id="273" r:id="rId21"/>
    <p:sldId id="276" r:id="rId22"/>
    <p:sldId id="277" r:id="rId23"/>
    <p:sldId id="279" r:id="rId24"/>
    <p:sldId id="280" r:id="rId25"/>
    <p:sldId id="281" r:id="rId26"/>
    <p:sldId id="283" r:id="rId27"/>
    <p:sldId id="284" r:id="rId28"/>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letusosa" id="{7B057E56-AC45-5F4C-A73A-4D9490622C14}">
          <p14:sldIdLst>
            <p14:sldId id="256"/>
            <p14:sldId id="259"/>
            <p14:sldId id="270"/>
            <p14:sldId id="260"/>
            <p14:sldId id="257"/>
            <p14:sldId id="258"/>
            <p14:sldId id="261"/>
            <p14:sldId id="263"/>
            <p14:sldId id="271"/>
            <p14:sldId id="264"/>
            <p14:sldId id="265"/>
            <p14:sldId id="266"/>
            <p14:sldId id="267"/>
            <p14:sldId id="272"/>
            <p14:sldId id="268"/>
          </p14:sldIdLst>
        </p14:section>
        <p14:section name="2. kerta: työpaja" id="{A4367416-EE2D-5343-A0D1-1B9E85B211C7}">
          <p14:sldIdLst>
            <p14:sldId id="274"/>
            <p14:sldId id="273"/>
            <p14:sldId id="276"/>
            <p14:sldId id="277"/>
          </p14:sldIdLst>
        </p14:section>
        <p14:section name="3. kerta: yhteenveto" id="{37899584-AF72-F34E-8C37-9DE39B019465}">
          <p14:sldIdLst>
            <p14:sldId id="279"/>
            <p14:sldId id="280"/>
            <p14:sldId id="281"/>
            <p14:sldId id="283"/>
            <p14:sldId id="28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63"/>
    <p:restoredTop sz="67047"/>
  </p:normalViewPr>
  <p:slideViewPr>
    <p:cSldViewPr snapToGrid="0" snapToObjects="1">
      <p:cViewPr varScale="1">
        <p:scale>
          <a:sx n="66" d="100"/>
          <a:sy n="66" d="100"/>
        </p:scale>
        <p:origin x="234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nne Eemeli" userId="a143e023-ffcd-47ce-ba89-8a8293313fe9" providerId="ADAL" clId="{C661DF4A-9A49-48B9-9394-611B96E89064}"/>
    <pc:docChg chg="delSld modSld modSection">
      <pc:chgData name="Alanne Eemeli" userId="a143e023-ffcd-47ce-ba89-8a8293313fe9" providerId="ADAL" clId="{C661DF4A-9A49-48B9-9394-611B96E89064}" dt="2023-03-23T18:03:53.281" v="40" actId="6549"/>
      <pc:docMkLst>
        <pc:docMk/>
      </pc:docMkLst>
      <pc:sldChg chg="modSp mod">
        <pc:chgData name="Alanne Eemeli" userId="a143e023-ffcd-47ce-ba89-8a8293313fe9" providerId="ADAL" clId="{C661DF4A-9A49-48B9-9394-611B96E89064}" dt="2023-03-23T18:02:53.698" v="0" actId="6549"/>
        <pc:sldMkLst>
          <pc:docMk/>
          <pc:sldMk cId="2089907622" sldId="256"/>
        </pc:sldMkLst>
        <pc:spChg chg="mod">
          <ac:chgData name="Alanne Eemeli" userId="a143e023-ffcd-47ce-ba89-8a8293313fe9" providerId="ADAL" clId="{C661DF4A-9A49-48B9-9394-611B96E89064}" dt="2023-03-23T18:02:53.698" v="0" actId="6549"/>
          <ac:spMkLst>
            <pc:docMk/>
            <pc:sldMk cId="2089907622" sldId="256"/>
            <ac:spMk id="6" creationId="{93D8BD70-2B81-984E-B3F5-37C6F6417996}"/>
          </ac:spMkLst>
        </pc:spChg>
      </pc:sldChg>
      <pc:sldChg chg="modSp mod">
        <pc:chgData name="Alanne Eemeli" userId="a143e023-ffcd-47ce-ba89-8a8293313fe9" providerId="ADAL" clId="{C661DF4A-9A49-48B9-9394-611B96E89064}" dt="2023-03-23T18:03:16.494" v="1" actId="6549"/>
        <pc:sldMkLst>
          <pc:docMk/>
          <pc:sldMk cId="1871331746" sldId="268"/>
        </pc:sldMkLst>
        <pc:spChg chg="mod">
          <ac:chgData name="Alanne Eemeli" userId="a143e023-ffcd-47ce-ba89-8a8293313fe9" providerId="ADAL" clId="{C661DF4A-9A49-48B9-9394-611B96E89064}" dt="2023-03-23T18:03:16.494" v="1" actId="6549"/>
          <ac:spMkLst>
            <pc:docMk/>
            <pc:sldMk cId="1871331746" sldId="268"/>
            <ac:spMk id="7" creationId="{3CF97A05-4007-EC45-BE1F-0EA1F59C0E92}"/>
          </ac:spMkLst>
        </pc:spChg>
      </pc:sldChg>
      <pc:sldChg chg="del">
        <pc:chgData name="Alanne Eemeli" userId="a143e023-ffcd-47ce-ba89-8a8293313fe9" providerId="ADAL" clId="{C661DF4A-9A49-48B9-9394-611B96E89064}" dt="2023-03-23T18:03:22.318" v="2" actId="47"/>
        <pc:sldMkLst>
          <pc:docMk/>
          <pc:sldMk cId="447165115" sldId="278"/>
        </pc:sldMkLst>
      </pc:sldChg>
      <pc:sldChg chg="modSp mod">
        <pc:chgData name="Alanne Eemeli" userId="a143e023-ffcd-47ce-ba89-8a8293313fe9" providerId="ADAL" clId="{C661DF4A-9A49-48B9-9394-611B96E89064}" dt="2023-03-23T18:03:31.070" v="3" actId="6549"/>
        <pc:sldMkLst>
          <pc:docMk/>
          <pc:sldMk cId="1680308165" sldId="279"/>
        </pc:sldMkLst>
        <pc:spChg chg="mod">
          <ac:chgData name="Alanne Eemeli" userId="a143e023-ffcd-47ce-ba89-8a8293313fe9" providerId="ADAL" clId="{C661DF4A-9A49-48B9-9394-611B96E89064}" dt="2023-03-23T18:03:31.070" v="3" actId="6549"/>
          <ac:spMkLst>
            <pc:docMk/>
            <pc:sldMk cId="1680308165" sldId="279"/>
            <ac:spMk id="7" creationId="{3CF97A05-4007-EC45-BE1F-0EA1F59C0E92}"/>
          </ac:spMkLst>
        </pc:spChg>
      </pc:sldChg>
      <pc:sldChg chg="modSp mod">
        <pc:chgData name="Alanne Eemeli" userId="a143e023-ffcd-47ce-ba89-8a8293313fe9" providerId="ADAL" clId="{C661DF4A-9A49-48B9-9394-611B96E89064}" dt="2023-03-23T18:03:46.618" v="39" actId="20577"/>
        <pc:sldMkLst>
          <pc:docMk/>
          <pc:sldMk cId="3292591861" sldId="281"/>
        </pc:sldMkLst>
        <pc:spChg chg="mod">
          <ac:chgData name="Alanne Eemeli" userId="a143e023-ffcd-47ce-ba89-8a8293313fe9" providerId="ADAL" clId="{C661DF4A-9A49-48B9-9394-611B96E89064}" dt="2023-03-23T18:03:46.618" v="39" actId="20577"/>
          <ac:spMkLst>
            <pc:docMk/>
            <pc:sldMk cId="3292591861" sldId="281"/>
            <ac:spMk id="4" creationId="{CFFC832A-3FA8-B444-AC76-734FB8876A20}"/>
          </ac:spMkLst>
        </pc:spChg>
      </pc:sldChg>
      <pc:sldChg chg="modSp mod">
        <pc:chgData name="Alanne Eemeli" userId="a143e023-ffcd-47ce-ba89-8a8293313fe9" providerId="ADAL" clId="{C661DF4A-9A49-48B9-9394-611B96E89064}" dt="2023-03-23T18:03:53.281" v="40" actId="6549"/>
        <pc:sldMkLst>
          <pc:docMk/>
          <pc:sldMk cId="1784123809" sldId="284"/>
        </pc:sldMkLst>
        <pc:spChg chg="mod">
          <ac:chgData name="Alanne Eemeli" userId="a143e023-ffcd-47ce-ba89-8a8293313fe9" providerId="ADAL" clId="{C661DF4A-9A49-48B9-9394-611B96E89064}" dt="2023-03-23T18:03:53.281" v="40" actId="6549"/>
          <ac:spMkLst>
            <pc:docMk/>
            <pc:sldMk cId="1784123809" sldId="284"/>
            <ac:spMk id="7" creationId="{3CF97A05-4007-EC45-BE1F-0EA1F59C0E92}"/>
          </ac:spMkLst>
        </pc:spChg>
      </pc:sldChg>
    </pc:docChg>
  </pc:docChgLst>
  <pc:docChgLst>
    <pc:chgData name="Alanne Eemeli" userId="a143e023-ffcd-47ce-ba89-8a8293313fe9" providerId="ADAL" clId="{B203A1DE-ABD7-A74A-92B5-9A992CB52AD6}"/>
    <pc:docChg chg="custSel addSld delSld modSld sldOrd addSection modSection">
      <pc:chgData name="Alanne Eemeli" userId="a143e023-ffcd-47ce-ba89-8a8293313fe9" providerId="ADAL" clId="{B203A1DE-ABD7-A74A-92B5-9A992CB52AD6}" dt="2021-03-22T08:28:35.888" v="1475"/>
      <pc:docMkLst>
        <pc:docMk/>
      </pc:docMkLst>
      <pc:sldChg chg="addSp delSp modSp new mod modClrScheme chgLayout">
        <pc:chgData name="Alanne Eemeli" userId="a143e023-ffcd-47ce-ba89-8a8293313fe9" providerId="ADAL" clId="{B203A1DE-ABD7-A74A-92B5-9A992CB52AD6}" dt="2021-03-16T13:39:36.881" v="91" actId="1076"/>
        <pc:sldMkLst>
          <pc:docMk/>
          <pc:sldMk cId="1826026076" sldId="273"/>
        </pc:sldMkLst>
        <pc:spChg chg="del mod ord">
          <ac:chgData name="Alanne Eemeli" userId="a143e023-ffcd-47ce-ba89-8a8293313fe9" providerId="ADAL" clId="{B203A1DE-ABD7-A74A-92B5-9A992CB52AD6}" dt="2021-03-16T13:37:50.596" v="9" actId="700"/>
          <ac:spMkLst>
            <pc:docMk/>
            <pc:sldMk cId="1826026076" sldId="273"/>
            <ac:spMk id="2" creationId="{42D3C355-6E8C-7A48-BD3E-1FCFBF1E8205}"/>
          </ac:spMkLst>
        </pc:spChg>
        <pc:spChg chg="del">
          <ac:chgData name="Alanne Eemeli" userId="a143e023-ffcd-47ce-ba89-8a8293313fe9" providerId="ADAL" clId="{B203A1DE-ABD7-A74A-92B5-9A992CB52AD6}" dt="2021-03-16T13:37:50.596" v="9" actId="700"/>
          <ac:spMkLst>
            <pc:docMk/>
            <pc:sldMk cId="1826026076" sldId="273"/>
            <ac:spMk id="3" creationId="{320EA421-44F4-6D4E-B5C3-53DB595C1D06}"/>
          </ac:spMkLst>
        </pc:spChg>
        <pc:spChg chg="del">
          <ac:chgData name="Alanne Eemeli" userId="a143e023-ffcd-47ce-ba89-8a8293313fe9" providerId="ADAL" clId="{B203A1DE-ABD7-A74A-92B5-9A992CB52AD6}" dt="2021-03-16T13:37:50.596" v="9" actId="700"/>
          <ac:spMkLst>
            <pc:docMk/>
            <pc:sldMk cId="1826026076" sldId="273"/>
            <ac:spMk id="4" creationId="{949F3B16-8CEE-E04C-B6CE-3E17919D64D4}"/>
          </ac:spMkLst>
        </pc:spChg>
        <pc:spChg chg="add del mod ord">
          <ac:chgData name="Alanne Eemeli" userId="a143e023-ffcd-47ce-ba89-8a8293313fe9" providerId="ADAL" clId="{B203A1DE-ABD7-A74A-92B5-9A992CB52AD6}" dt="2021-03-16T13:38:04.212" v="10" actId="700"/>
          <ac:spMkLst>
            <pc:docMk/>
            <pc:sldMk cId="1826026076" sldId="273"/>
            <ac:spMk id="5" creationId="{ED9C8C0C-AFF0-C64E-9835-45D6450B8646}"/>
          </ac:spMkLst>
        </pc:spChg>
        <pc:spChg chg="add mod">
          <ac:chgData name="Alanne Eemeli" userId="a143e023-ffcd-47ce-ba89-8a8293313fe9" providerId="ADAL" clId="{B203A1DE-ABD7-A74A-92B5-9A992CB52AD6}" dt="2021-03-16T13:39:18.522" v="80" actId="1076"/>
          <ac:spMkLst>
            <pc:docMk/>
            <pc:sldMk cId="1826026076" sldId="273"/>
            <ac:spMk id="6" creationId="{59221176-BF85-8949-AA34-B3667F324CA1}"/>
          </ac:spMkLst>
        </pc:spChg>
        <pc:spChg chg="add mod">
          <ac:chgData name="Alanne Eemeli" userId="a143e023-ffcd-47ce-ba89-8a8293313fe9" providerId="ADAL" clId="{B203A1DE-ABD7-A74A-92B5-9A992CB52AD6}" dt="2021-03-16T13:39:36.881" v="91" actId="1076"/>
          <ac:spMkLst>
            <pc:docMk/>
            <pc:sldMk cId="1826026076" sldId="273"/>
            <ac:spMk id="7" creationId="{F169AE54-7DD1-E448-9B52-8D1A4DCFD36A}"/>
          </ac:spMkLst>
        </pc:spChg>
        <pc:spChg chg="add del mod">
          <ac:chgData name="Alanne Eemeli" userId="a143e023-ffcd-47ce-ba89-8a8293313fe9" providerId="ADAL" clId="{B203A1DE-ABD7-A74A-92B5-9A992CB52AD6}" dt="2021-03-16T13:38:30.310" v="62" actId="478"/>
          <ac:spMkLst>
            <pc:docMk/>
            <pc:sldMk cId="1826026076" sldId="273"/>
            <ac:spMk id="8" creationId="{7C9C12D7-CD45-754E-974C-16CEC0F0D8E3}"/>
          </ac:spMkLst>
        </pc:spChg>
      </pc:sldChg>
      <pc:sldChg chg="add ord">
        <pc:chgData name="Alanne Eemeli" userId="a143e023-ffcd-47ce-ba89-8a8293313fe9" providerId="ADAL" clId="{B203A1DE-ABD7-A74A-92B5-9A992CB52AD6}" dt="2021-03-16T13:35:30.609" v="6" actId="20578"/>
        <pc:sldMkLst>
          <pc:docMk/>
          <pc:sldMk cId="3712185707" sldId="274"/>
        </pc:sldMkLst>
      </pc:sldChg>
      <pc:sldChg chg="add del ord">
        <pc:chgData name="Alanne Eemeli" userId="a143e023-ffcd-47ce-ba89-8a8293313fe9" providerId="ADAL" clId="{B203A1DE-ABD7-A74A-92B5-9A992CB52AD6}" dt="2021-03-17T09:09:21.311" v="916" actId="2696"/>
        <pc:sldMkLst>
          <pc:docMk/>
          <pc:sldMk cId="2777715724" sldId="275"/>
        </pc:sldMkLst>
      </pc:sldChg>
      <pc:sldChg chg="addSp modSp add mod ord">
        <pc:chgData name="Alanne Eemeli" userId="a143e023-ffcd-47ce-ba89-8a8293313fe9" providerId="ADAL" clId="{B203A1DE-ABD7-A74A-92B5-9A992CB52AD6}" dt="2021-03-16T13:52:30.254" v="745" actId="1076"/>
        <pc:sldMkLst>
          <pc:docMk/>
          <pc:sldMk cId="471220281" sldId="276"/>
        </pc:sldMkLst>
        <pc:spChg chg="add mod">
          <ac:chgData name="Alanne Eemeli" userId="a143e023-ffcd-47ce-ba89-8a8293313fe9" providerId="ADAL" clId="{B203A1DE-ABD7-A74A-92B5-9A992CB52AD6}" dt="2021-03-16T13:47:35.780" v="518" actId="20577"/>
          <ac:spMkLst>
            <pc:docMk/>
            <pc:sldMk cId="471220281" sldId="276"/>
            <ac:spMk id="2" creationId="{203ABAEC-74D5-B048-A2E2-AC90CC2B40F1}"/>
          </ac:spMkLst>
        </pc:spChg>
        <pc:spChg chg="mod">
          <ac:chgData name="Alanne Eemeli" userId="a143e023-ffcd-47ce-ba89-8a8293313fe9" providerId="ADAL" clId="{B203A1DE-ABD7-A74A-92B5-9A992CB52AD6}" dt="2021-03-16T13:49:29.420" v="583" actId="1076"/>
          <ac:spMkLst>
            <pc:docMk/>
            <pc:sldMk cId="471220281" sldId="276"/>
            <ac:spMk id="3" creationId="{82ED4A9F-C464-2748-B968-CD418E510261}"/>
          </ac:spMkLst>
        </pc:spChg>
        <pc:spChg chg="mod">
          <ac:chgData name="Alanne Eemeli" userId="a143e023-ffcd-47ce-ba89-8a8293313fe9" providerId="ADAL" clId="{B203A1DE-ABD7-A74A-92B5-9A992CB52AD6}" dt="2021-03-16T13:49:35.807" v="585" actId="20577"/>
          <ac:spMkLst>
            <pc:docMk/>
            <pc:sldMk cId="471220281" sldId="276"/>
            <ac:spMk id="4" creationId="{CFFC832A-3FA8-B444-AC76-734FB8876A20}"/>
          </ac:spMkLst>
        </pc:spChg>
        <pc:spChg chg="mod">
          <ac:chgData name="Alanne Eemeli" userId="a143e023-ffcd-47ce-ba89-8a8293313fe9" providerId="ADAL" clId="{B203A1DE-ABD7-A74A-92B5-9A992CB52AD6}" dt="2021-03-16T13:41:09.174" v="152" actId="20577"/>
          <ac:spMkLst>
            <pc:docMk/>
            <pc:sldMk cId="471220281" sldId="276"/>
            <ac:spMk id="5" creationId="{5D83F2B3-D0EE-C94C-98FD-C9F03606232B}"/>
          </ac:spMkLst>
        </pc:spChg>
        <pc:spChg chg="add mod">
          <ac:chgData name="Alanne Eemeli" userId="a143e023-ffcd-47ce-ba89-8a8293313fe9" providerId="ADAL" clId="{B203A1DE-ABD7-A74A-92B5-9A992CB52AD6}" dt="2021-03-16T13:46:44.028" v="450" actId="1076"/>
          <ac:spMkLst>
            <pc:docMk/>
            <pc:sldMk cId="471220281" sldId="276"/>
            <ac:spMk id="6" creationId="{EF396E03-7F65-2E44-A9D9-5ECF1C3C8339}"/>
          </ac:spMkLst>
        </pc:spChg>
        <pc:spChg chg="add mod">
          <ac:chgData name="Alanne Eemeli" userId="a143e023-ffcd-47ce-ba89-8a8293313fe9" providerId="ADAL" clId="{B203A1DE-ABD7-A74A-92B5-9A992CB52AD6}" dt="2021-03-16T13:52:30.254" v="745" actId="1076"/>
          <ac:spMkLst>
            <pc:docMk/>
            <pc:sldMk cId="471220281" sldId="276"/>
            <ac:spMk id="7" creationId="{2CEAB233-5B6A-5542-A315-E7DDF4172570}"/>
          </ac:spMkLst>
        </pc:spChg>
      </pc:sldChg>
      <pc:sldChg chg="new del">
        <pc:chgData name="Alanne Eemeli" userId="a143e023-ffcd-47ce-ba89-8a8293313fe9" providerId="ADAL" clId="{B203A1DE-ABD7-A74A-92B5-9A992CB52AD6}" dt="2021-03-16T13:40:05.855" v="93" actId="2696"/>
        <pc:sldMkLst>
          <pc:docMk/>
          <pc:sldMk cId="3084525254" sldId="276"/>
        </pc:sldMkLst>
      </pc:sldChg>
      <pc:sldChg chg="modSp add mod ord">
        <pc:chgData name="Alanne Eemeli" userId="a143e023-ffcd-47ce-ba89-8a8293313fe9" providerId="ADAL" clId="{B203A1DE-ABD7-A74A-92B5-9A992CB52AD6}" dt="2021-03-16T13:53:40.600" v="873" actId="20577"/>
        <pc:sldMkLst>
          <pc:docMk/>
          <pc:sldMk cId="2542042407" sldId="277"/>
        </pc:sldMkLst>
        <pc:spChg chg="mod">
          <ac:chgData name="Alanne Eemeli" userId="a143e023-ffcd-47ce-ba89-8a8293313fe9" providerId="ADAL" clId="{B203A1DE-ABD7-A74A-92B5-9A992CB52AD6}" dt="2021-03-16T13:53:40.600" v="873" actId="20577"/>
          <ac:spMkLst>
            <pc:docMk/>
            <pc:sldMk cId="2542042407" sldId="277"/>
            <ac:spMk id="4" creationId="{CFFC832A-3FA8-B444-AC76-734FB8876A20}"/>
          </ac:spMkLst>
        </pc:spChg>
        <pc:spChg chg="mod">
          <ac:chgData name="Alanne Eemeli" userId="a143e023-ffcd-47ce-ba89-8a8293313fe9" providerId="ADAL" clId="{B203A1DE-ABD7-A74A-92B5-9A992CB52AD6}" dt="2021-03-16T13:52:56.560" v="759" actId="20577"/>
          <ac:spMkLst>
            <pc:docMk/>
            <pc:sldMk cId="2542042407" sldId="277"/>
            <ac:spMk id="5" creationId="{5D83F2B3-D0EE-C94C-98FD-C9F03606232B}"/>
          </ac:spMkLst>
        </pc:spChg>
      </pc:sldChg>
      <pc:sldChg chg="addSp delSp modSp new mod modClrScheme chgLayout">
        <pc:chgData name="Alanne Eemeli" userId="a143e023-ffcd-47ce-ba89-8a8293313fe9" providerId="ADAL" clId="{B203A1DE-ABD7-A74A-92B5-9A992CB52AD6}" dt="2021-03-17T09:09:11.778" v="915" actId="14100"/>
        <pc:sldMkLst>
          <pc:docMk/>
          <pc:sldMk cId="447165115" sldId="278"/>
        </pc:sldMkLst>
        <pc:spChg chg="del">
          <ac:chgData name="Alanne Eemeli" userId="a143e023-ffcd-47ce-ba89-8a8293313fe9" providerId="ADAL" clId="{B203A1DE-ABD7-A74A-92B5-9A992CB52AD6}" dt="2021-03-17T09:04:42.343" v="875" actId="478"/>
          <ac:spMkLst>
            <pc:docMk/>
            <pc:sldMk cId="447165115" sldId="278"/>
            <ac:spMk id="2" creationId="{286180EE-6BA5-9A44-B6E9-DBD8F82DF327}"/>
          </ac:spMkLst>
        </pc:spChg>
        <pc:spChg chg="del">
          <ac:chgData name="Alanne Eemeli" userId="a143e023-ffcd-47ce-ba89-8a8293313fe9" providerId="ADAL" clId="{B203A1DE-ABD7-A74A-92B5-9A992CB52AD6}" dt="2021-03-17T09:04:42.343" v="875" actId="478"/>
          <ac:spMkLst>
            <pc:docMk/>
            <pc:sldMk cId="447165115" sldId="278"/>
            <ac:spMk id="3" creationId="{6DB49F04-97F9-D94B-86C7-F5DD977F778C}"/>
          </ac:spMkLst>
        </pc:spChg>
        <pc:spChg chg="del">
          <ac:chgData name="Alanne Eemeli" userId="a143e023-ffcd-47ce-ba89-8a8293313fe9" providerId="ADAL" clId="{B203A1DE-ABD7-A74A-92B5-9A992CB52AD6}" dt="2021-03-17T09:04:42.343" v="875" actId="478"/>
          <ac:spMkLst>
            <pc:docMk/>
            <pc:sldMk cId="447165115" sldId="278"/>
            <ac:spMk id="4" creationId="{B4764790-D9E2-1141-9897-1786664774E7}"/>
          </ac:spMkLst>
        </pc:spChg>
        <pc:spChg chg="add del mod">
          <ac:chgData name="Alanne Eemeli" userId="a143e023-ffcd-47ce-ba89-8a8293313fe9" providerId="ADAL" clId="{B203A1DE-ABD7-A74A-92B5-9A992CB52AD6}" dt="2021-03-17T09:05:41.492" v="887" actId="478"/>
          <ac:spMkLst>
            <pc:docMk/>
            <pc:sldMk cId="447165115" sldId="278"/>
            <ac:spMk id="7" creationId="{9AF73811-E711-C14B-AAC6-6FFE311ADADC}"/>
          </ac:spMkLst>
        </pc:spChg>
        <pc:spChg chg="add del mod">
          <ac:chgData name="Alanne Eemeli" userId="a143e023-ffcd-47ce-ba89-8a8293313fe9" providerId="ADAL" clId="{B203A1DE-ABD7-A74A-92B5-9A992CB52AD6}" dt="2021-03-17T09:05:44.352" v="889" actId="478"/>
          <ac:spMkLst>
            <pc:docMk/>
            <pc:sldMk cId="447165115" sldId="278"/>
            <ac:spMk id="8" creationId="{EE251499-F86F-3F46-B7F2-16D2948C8818}"/>
          </ac:spMkLst>
        </pc:spChg>
        <pc:spChg chg="add del mod">
          <ac:chgData name="Alanne Eemeli" userId="a143e023-ffcd-47ce-ba89-8a8293313fe9" providerId="ADAL" clId="{B203A1DE-ABD7-A74A-92B5-9A992CB52AD6}" dt="2021-03-17T09:05:43.167" v="888" actId="478"/>
          <ac:spMkLst>
            <pc:docMk/>
            <pc:sldMk cId="447165115" sldId="278"/>
            <ac:spMk id="10" creationId="{00319529-4A54-5248-9691-E61447A13C51}"/>
          </ac:spMkLst>
        </pc:spChg>
        <pc:spChg chg="add del mod">
          <ac:chgData name="Alanne Eemeli" userId="a143e023-ffcd-47ce-ba89-8a8293313fe9" providerId="ADAL" clId="{B203A1DE-ABD7-A74A-92B5-9A992CB52AD6}" dt="2021-03-17T09:05:46.948" v="890" actId="478"/>
          <ac:spMkLst>
            <pc:docMk/>
            <pc:sldMk cId="447165115" sldId="278"/>
            <ac:spMk id="12" creationId="{5AC484EA-690C-B145-8313-CF0AF5BBB346}"/>
          </ac:spMkLst>
        </pc:spChg>
        <pc:spChg chg="add del mod ord">
          <ac:chgData name="Alanne Eemeli" userId="a143e023-ffcd-47ce-ba89-8a8293313fe9" providerId="ADAL" clId="{B203A1DE-ABD7-A74A-92B5-9A992CB52AD6}" dt="2021-03-17T09:06:14.650" v="892" actId="700"/>
          <ac:spMkLst>
            <pc:docMk/>
            <pc:sldMk cId="447165115" sldId="278"/>
            <ac:spMk id="13" creationId="{F61C4386-0678-C84B-933E-D55859931683}"/>
          </ac:spMkLst>
        </pc:spChg>
        <pc:spChg chg="add del mod ord">
          <ac:chgData name="Alanne Eemeli" userId="a143e023-ffcd-47ce-ba89-8a8293313fe9" providerId="ADAL" clId="{B203A1DE-ABD7-A74A-92B5-9A992CB52AD6}" dt="2021-03-17T09:06:14.650" v="892" actId="700"/>
          <ac:spMkLst>
            <pc:docMk/>
            <pc:sldMk cId="447165115" sldId="278"/>
            <ac:spMk id="14" creationId="{54B491D5-FEE7-104E-AA52-C8365C7D329E}"/>
          </ac:spMkLst>
        </pc:spChg>
        <pc:spChg chg="add del mod ord">
          <ac:chgData name="Alanne Eemeli" userId="a143e023-ffcd-47ce-ba89-8a8293313fe9" providerId="ADAL" clId="{B203A1DE-ABD7-A74A-92B5-9A992CB52AD6}" dt="2021-03-17T09:06:14.650" v="892" actId="700"/>
          <ac:spMkLst>
            <pc:docMk/>
            <pc:sldMk cId="447165115" sldId="278"/>
            <ac:spMk id="15" creationId="{845B73A1-8E99-8748-B302-B371DEDA2E3E}"/>
          </ac:spMkLst>
        </pc:spChg>
        <pc:spChg chg="add mod ord">
          <ac:chgData name="Alanne Eemeli" userId="a143e023-ffcd-47ce-ba89-8a8293313fe9" providerId="ADAL" clId="{B203A1DE-ABD7-A74A-92B5-9A992CB52AD6}" dt="2021-03-17T09:09:00.237" v="914" actId="1076"/>
          <ac:spMkLst>
            <pc:docMk/>
            <pc:sldMk cId="447165115" sldId="278"/>
            <ac:spMk id="16" creationId="{3F5C4616-AF71-5F47-B759-94F6F61B3A10}"/>
          </ac:spMkLst>
        </pc:spChg>
        <pc:spChg chg="add del mod ord">
          <ac:chgData name="Alanne Eemeli" userId="a143e023-ffcd-47ce-ba89-8a8293313fe9" providerId="ADAL" clId="{B203A1DE-ABD7-A74A-92B5-9A992CB52AD6}" dt="2021-03-17T09:06:17.560" v="893" actId="478"/>
          <ac:spMkLst>
            <pc:docMk/>
            <pc:sldMk cId="447165115" sldId="278"/>
            <ac:spMk id="17" creationId="{881DD755-54CC-7A45-9977-16F69394E40D}"/>
          </ac:spMkLst>
        </pc:spChg>
        <pc:spChg chg="add mod ord">
          <ac:chgData name="Alanne Eemeli" userId="a143e023-ffcd-47ce-ba89-8a8293313fe9" providerId="ADAL" clId="{B203A1DE-ABD7-A74A-92B5-9A992CB52AD6}" dt="2021-03-17T09:09:11.778" v="915" actId="14100"/>
          <ac:spMkLst>
            <pc:docMk/>
            <pc:sldMk cId="447165115" sldId="278"/>
            <ac:spMk id="18" creationId="{1ECA40E5-C0AB-4C4E-8815-9784618D8897}"/>
          </ac:spMkLst>
        </pc:spChg>
        <pc:picChg chg="add mod">
          <ac:chgData name="Alanne Eemeli" userId="a143e023-ffcd-47ce-ba89-8a8293313fe9" providerId="ADAL" clId="{B203A1DE-ABD7-A74A-92B5-9A992CB52AD6}" dt="2021-03-17T09:04:56.146" v="885" actId="1076"/>
          <ac:picMkLst>
            <pc:docMk/>
            <pc:sldMk cId="447165115" sldId="278"/>
            <ac:picMk id="6" creationId="{32D34B77-D131-764C-8B27-537BA804480E}"/>
          </ac:picMkLst>
        </pc:picChg>
      </pc:sldChg>
      <pc:sldChg chg="modSp add mod ord">
        <pc:chgData name="Alanne Eemeli" userId="a143e023-ffcd-47ce-ba89-8a8293313fe9" providerId="ADAL" clId="{B203A1DE-ABD7-A74A-92B5-9A992CB52AD6}" dt="2021-03-22T08:16:49.397" v="1029" actId="20577"/>
        <pc:sldMkLst>
          <pc:docMk/>
          <pc:sldMk cId="1680308165" sldId="279"/>
        </pc:sldMkLst>
        <pc:spChg chg="mod">
          <ac:chgData name="Alanne Eemeli" userId="a143e023-ffcd-47ce-ba89-8a8293313fe9" providerId="ADAL" clId="{B203A1DE-ABD7-A74A-92B5-9A992CB52AD6}" dt="2021-03-22T08:16:30.684" v="945" actId="20577"/>
          <ac:spMkLst>
            <pc:docMk/>
            <pc:sldMk cId="1680308165" sldId="279"/>
            <ac:spMk id="5" creationId="{D09897CF-B773-8942-A441-D4477E89CF12}"/>
          </ac:spMkLst>
        </pc:spChg>
        <pc:spChg chg="mod">
          <ac:chgData name="Alanne Eemeli" userId="a143e023-ffcd-47ce-ba89-8a8293313fe9" providerId="ADAL" clId="{B203A1DE-ABD7-A74A-92B5-9A992CB52AD6}" dt="2021-03-22T08:16:49.397" v="1029" actId="20577"/>
          <ac:spMkLst>
            <pc:docMk/>
            <pc:sldMk cId="1680308165" sldId="279"/>
            <ac:spMk id="6" creationId="{52F714BE-88A5-0C4A-B5FA-43ABE6D9ACDF}"/>
          </ac:spMkLst>
        </pc:spChg>
      </pc:sldChg>
      <pc:sldChg chg="addSp delSp modSp new mod modClrScheme chgLayout">
        <pc:chgData name="Alanne Eemeli" userId="a143e023-ffcd-47ce-ba89-8a8293313fe9" providerId="ADAL" clId="{B203A1DE-ABD7-A74A-92B5-9A992CB52AD6}" dt="2021-03-22T08:25:28.682" v="1248" actId="242"/>
        <pc:sldMkLst>
          <pc:docMk/>
          <pc:sldMk cId="826207908" sldId="280"/>
        </pc:sldMkLst>
        <pc:spChg chg="del mod ord">
          <ac:chgData name="Alanne Eemeli" userId="a143e023-ffcd-47ce-ba89-8a8293313fe9" providerId="ADAL" clId="{B203A1DE-ABD7-A74A-92B5-9A992CB52AD6}" dt="2021-03-22T08:21:31.427" v="1067" actId="700"/>
          <ac:spMkLst>
            <pc:docMk/>
            <pc:sldMk cId="826207908" sldId="280"/>
            <ac:spMk id="2" creationId="{AD00B885-1CFB-4540-B863-D18717B04D8E}"/>
          </ac:spMkLst>
        </pc:spChg>
        <pc:spChg chg="del mod ord">
          <ac:chgData name="Alanne Eemeli" userId="a143e023-ffcd-47ce-ba89-8a8293313fe9" providerId="ADAL" clId="{B203A1DE-ABD7-A74A-92B5-9A992CB52AD6}" dt="2021-03-22T08:21:31.427" v="1067" actId="700"/>
          <ac:spMkLst>
            <pc:docMk/>
            <pc:sldMk cId="826207908" sldId="280"/>
            <ac:spMk id="3" creationId="{EB6AC9B7-3CBF-F942-BF3B-6D18B6421077}"/>
          </ac:spMkLst>
        </pc:spChg>
        <pc:spChg chg="del mod ord">
          <ac:chgData name="Alanne Eemeli" userId="a143e023-ffcd-47ce-ba89-8a8293313fe9" providerId="ADAL" clId="{B203A1DE-ABD7-A74A-92B5-9A992CB52AD6}" dt="2021-03-22T08:21:31.427" v="1067" actId="700"/>
          <ac:spMkLst>
            <pc:docMk/>
            <pc:sldMk cId="826207908" sldId="280"/>
            <ac:spMk id="4" creationId="{0F9E6830-667C-B848-A565-85B17FBDD3C1}"/>
          </ac:spMkLst>
        </pc:spChg>
        <pc:spChg chg="add mod ord">
          <ac:chgData name="Alanne Eemeli" userId="a143e023-ffcd-47ce-ba89-8a8293313fe9" providerId="ADAL" clId="{B203A1DE-ABD7-A74A-92B5-9A992CB52AD6}" dt="2021-03-22T08:21:50.874" v="1095" actId="255"/>
          <ac:spMkLst>
            <pc:docMk/>
            <pc:sldMk cId="826207908" sldId="280"/>
            <ac:spMk id="5" creationId="{DE18D122-BBEC-E94B-B462-8BC09C6539D4}"/>
          </ac:spMkLst>
        </pc:spChg>
        <pc:spChg chg="add mod ord">
          <ac:chgData name="Alanne Eemeli" userId="a143e023-ffcd-47ce-ba89-8a8293313fe9" providerId="ADAL" clId="{B203A1DE-ABD7-A74A-92B5-9A992CB52AD6}" dt="2021-03-22T08:25:28.682" v="1248" actId="242"/>
          <ac:spMkLst>
            <pc:docMk/>
            <pc:sldMk cId="826207908" sldId="280"/>
            <ac:spMk id="6" creationId="{A9401E8A-5878-5E4D-827C-FF4E610C17FB}"/>
          </ac:spMkLst>
        </pc:spChg>
        <pc:spChg chg="add del mod ord">
          <ac:chgData name="Alanne Eemeli" userId="a143e023-ffcd-47ce-ba89-8a8293313fe9" providerId="ADAL" clId="{B203A1DE-ABD7-A74A-92B5-9A992CB52AD6}" dt="2021-03-22T08:25:09.086" v="1231" actId="478"/>
          <ac:spMkLst>
            <pc:docMk/>
            <pc:sldMk cId="826207908" sldId="280"/>
            <ac:spMk id="7" creationId="{B1011C79-67D2-2947-BB82-BB96C20B2980}"/>
          </ac:spMkLst>
        </pc:spChg>
        <pc:spChg chg="add mod ord">
          <ac:chgData name="Alanne Eemeli" userId="a143e023-ffcd-47ce-ba89-8a8293313fe9" providerId="ADAL" clId="{B203A1DE-ABD7-A74A-92B5-9A992CB52AD6}" dt="2021-03-22T08:25:28.682" v="1248" actId="242"/>
          <ac:spMkLst>
            <pc:docMk/>
            <pc:sldMk cId="826207908" sldId="280"/>
            <ac:spMk id="8" creationId="{C7465854-966B-0144-95F0-E438088DF818}"/>
          </ac:spMkLst>
        </pc:spChg>
        <pc:spChg chg="add mod ord">
          <ac:chgData name="Alanne Eemeli" userId="a143e023-ffcd-47ce-ba89-8a8293313fe9" providerId="ADAL" clId="{B203A1DE-ABD7-A74A-92B5-9A992CB52AD6}" dt="2021-03-22T08:25:28.682" v="1248" actId="242"/>
          <ac:spMkLst>
            <pc:docMk/>
            <pc:sldMk cId="826207908" sldId="280"/>
            <ac:spMk id="9" creationId="{29155A14-3509-3542-9CB1-DC8B170D9309}"/>
          </ac:spMkLst>
        </pc:spChg>
      </pc:sldChg>
      <pc:sldChg chg="modSp add mod ord">
        <pc:chgData name="Alanne Eemeli" userId="a143e023-ffcd-47ce-ba89-8a8293313fe9" providerId="ADAL" clId="{B203A1DE-ABD7-A74A-92B5-9A992CB52AD6}" dt="2021-03-22T08:26:12.177" v="1303" actId="5793"/>
        <pc:sldMkLst>
          <pc:docMk/>
          <pc:sldMk cId="3292591861" sldId="281"/>
        </pc:sldMkLst>
        <pc:spChg chg="mod">
          <ac:chgData name="Alanne Eemeli" userId="a143e023-ffcd-47ce-ba89-8a8293313fe9" providerId="ADAL" clId="{B203A1DE-ABD7-A74A-92B5-9A992CB52AD6}" dt="2021-03-22T08:26:12.177" v="1303" actId="5793"/>
          <ac:spMkLst>
            <pc:docMk/>
            <pc:sldMk cId="3292591861" sldId="281"/>
            <ac:spMk id="3" creationId="{82ED4A9F-C464-2748-B968-CD418E510261}"/>
          </ac:spMkLst>
        </pc:spChg>
        <pc:spChg chg="mod">
          <ac:chgData name="Alanne Eemeli" userId="a143e023-ffcd-47ce-ba89-8a8293313fe9" providerId="ADAL" clId="{B203A1DE-ABD7-A74A-92B5-9A992CB52AD6}" dt="2021-03-22T08:24:31.140" v="1214" actId="14100"/>
          <ac:spMkLst>
            <pc:docMk/>
            <pc:sldMk cId="3292591861" sldId="281"/>
            <ac:spMk id="4" creationId="{CFFC832A-3FA8-B444-AC76-734FB8876A20}"/>
          </ac:spMkLst>
        </pc:spChg>
        <pc:spChg chg="mod">
          <ac:chgData name="Alanne Eemeli" userId="a143e023-ffcd-47ce-ba89-8a8293313fe9" providerId="ADAL" clId="{B203A1DE-ABD7-A74A-92B5-9A992CB52AD6}" dt="2021-03-22T08:19:04.925" v="1043" actId="20577"/>
          <ac:spMkLst>
            <pc:docMk/>
            <pc:sldMk cId="3292591861" sldId="281"/>
            <ac:spMk id="5" creationId="{5D83F2B3-D0EE-C94C-98FD-C9F03606232B}"/>
          </ac:spMkLst>
        </pc:spChg>
      </pc:sldChg>
      <pc:sldChg chg="new del">
        <pc:chgData name="Alanne Eemeli" userId="a143e023-ffcd-47ce-ba89-8a8293313fe9" providerId="ADAL" clId="{B203A1DE-ABD7-A74A-92B5-9A992CB52AD6}" dt="2021-03-22T08:26:36.652" v="1306" actId="2696"/>
        <pc:sldMkLst>
          <pc:docMk/>
          <pc:sldMk cId="3403641008" sldId="282"/>
        </pc:sldMkLst>
      </pc:sldChg>
      <pc:sldChg chg="modSp add mod">
        <pc:chgData name="Alanne Eemeli" userId="a143e023-ffcd-47ce-ba89-8a8293313fe9" providerId="ADAL" clId="{B203A1DE-ABD7-A74A-92B5-9A992CB52AD6}" dt="2021-03-22T08:27:46.635" v="1380" actId="1076"/>
        <pc:sldMkLst>
          <pc:docMk/>
          <pc:sldMk cId="2739296532" sldId="283"/>
        </pc:sldMkLst>
        <pc:spChg chg="mod">
          <ac:chgData name="Alanne Eemeli" userId="a143e023-ffcd-47ce-ba89-8a8293313fe9" providerId="ADAL" clId="{B203A1DE-ABD7-A74A-92B5-9A992CB52AD6}" dt="2021-03-22T08:26:47.910" v="1338" actId="20577"/>
          <ac:spMkLst>
            <pc:docMk/>
            <pc:sldMk cId="2739296532" sldId="283"/>
            <ac:spMk id="3" creationId="{82ED4A9F-C464-2748-B968-CD418E510261}"/>
          </ac:spMkLst>
        </pc:spChg>
        <pc:spChg chg="mod">
          <ac:chgData name="Alanne Eemeli" userId="a143e023-ffcd-47ce-ba89-8a8293313fe9" providerId="ADAL" clId="{B203A1DE-ABD7-A74A-92B5-9A992CB52AD6}" dt="2021-03-22T08:27:46.635" v="1380" actId="1076"/>
          <ac:spMkLst>
            <pc:docMk/>
            <pc:sldMk cId="2739296532" sldId="283"/>
            <ac:spMk id="4" creationId="{CFFC832A-3FA8-B444-AC76-734FB8876A20}"/>
          </ac:spMkLst>
        </pc:spChg>
        <pc:spChg chg="mod">
          <ac:chgData name="Alanne Eemeli" userId="a143e023-ffcd-47ce-ba89-8a8293313fe9" providerId="ADAL" clId="{B203A1DE-ABD7-A74A-92B5-9A992CB52AD6}" dt="2021-03-22T08:27:11.836" v="1373" actId="20577"/>
          <ac:spMkLst>
            <pc:docMk/>
            <pc:sldMk cId="2739296532" sldId="283"/>
            <ac:spMk id="5" creationId="{5D83F2B3-D0EE-C94C-98FD-C9F03606232B}"/>
          </ac:spMkLst>
        </pc:spChg>
      </pc:sldChg>
      <pc:sldChg chg="modSp add mod ord">
        <pc:chgData name="Alanne Eemeli" userId="a143e023-ffcd-47ce-ba89-8a8293313fe9" providerId="ADAL" clId="{B203A1DE-ABD7-A74A-92B5-9A992CB52AD6}" dt="2021-03-22T08:28:35.888" v="1475"/>
        <pc:sldMkLst>
          <pc:docMk/>
          <pc:sldMk cId="1784123809" sldId="284"/>
        </pc:sldMkLst>
        <pc:spChg chg="mod">
          <ac:chgData name="Alanne Eemeli" userId="a143e023-ffcd-47ce-ba89-8a8293313fe9" providerId="ADAL" clId="{B203A1DE-ABD7-A74A-92B5-9A992CB52AD6}" dt="2021-03-22T08:28:00.461" v="1395" actId="20577"/>
          <ac:spMkLst>
            <pc:docMk/>
            <pc:sldMk cId="1784123809" sldId="284"/>
            <ac:spMk id="5" creationId="{D09897CF-B773-8942-A441-D4477E89CF12}"/>
          </ac:spMkLst>
        </pc:spChg>
        <pc:spChg chg="mod">
          <ac:chgData name="Alanne Eemeli" userId="a143e023-ffcd-47ce-ba89-8a8293313fe9" providerId="ADAL" clId="{B203A1DE-ABD7-A74A-92B5-9A992CB52AD6}" dt="2021-03-22T08:28:35.888" v="1475"/>
          <ac:spMkLst>
            <pc:docMk/>
            <pc:sldMk cId="1784123809" sldId="284"/>
            <ac:spMk id="6" creationId="{52F714BE-88A5-0C4A-B5FA-43ABE6D9ACD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169BB0-B086-4C9E-82DB-309353D88D2C}" type="doc">
      <dgm:prSet loTypeId="urn:microsoft.com/office/officeart/2005/8/layout/cycle4" loCatId="matrix" qsTypeId="urn:microsoft.com/office/officeart/2005/8/quickstyle/3d1" qsCatId="3D" csTypeId="urn:microsoft.com/office/officeart/2005/8/colors/accent1_2" csCatId="accent1" phldr="1"/>
      <dgm:spPr/>
      <dgm:t>
        <a:bodyPr/>
        <a:lstStyle/>
        <a:p>
          <a:endParaRPr lang="fi-FI"/>
        </a:p>
      </dgm:t>
    </dgm:pt>
    <dgm:pt modelId="{80C6EDC5-D942-4962-A16D-8B457D53C1CB}">
      <dgm:prSet phldrT="[Teksti]" custT="1"/>
      <dgm:spPr>
        <a:solidFill>
          <a:schemeClr val="accent4"/>
        </a:solidFill>
        <a:scene3d>
          <a:camera prst="orthographicFront"/>
          <a:lightRig rig="flat" dir="t"/>
        </a:scene3d>
        <a:sp3d prstMaterial="plastic">
          <a:bevelB w="88900" h="31750" prst="angle"/>
        </a:sp3d>
      </dgm:spPr>
      <dgm:t>
        <a:bodyPr lIns="0" rIns="360000" anchor="ctr" anchorCtr="1"/>
        <a:lstStyle/>
        <a:p>
          <a:pPr>
            <a:buFont typeface="+mj-lt"/>
            <a:buAutoNum type="arabicPeriod"/>
          </a:pPr>
          <a:r>
            <a:rPr lang="fi-FI" sz="2000" b="1" dirty="0">
              <a:solidFill>
                <a:schemeClr val="bg1"/>
              </a:solidFill>
            </a:rPr>
            <a:t>Jätteestä raaka-aineeksi</a:t>
          </a:r>
        </a:p>
      </dgm:t>
    </dgm:pt>
    <dgm:pt modelId="{72B04B50-7B79-4A6C-B865-57F7EF836A8E}" type="parTrans" cxnId="{383F3C27-90B4-4949-B504-04FFF8C899FA}">
      <dgm:prSet/>
      <dgm:spPr/>
      <dgm:t>
        <a:bodyPr/>
        <a:lstStyle/>
        <a:p>
          <a:endParaRPr lang="fi-FI"/>
        </a:p>
      </dgm:t>
    </dgm:pt>
    <dgm:pt modelId="{66F484A6-00B6-4043-88E1-3953BAF785A7}" type="sibTrans" cxnId="{383F3C27-90B4-4949-B504-04FFF8C899FA}">
      <dgm:prSet/>
      <dgm:spPr/>
      <dgm:t>
        <a:bodyPr/>
        <a:lstStyle/>
        <a:p>
          <a:endParaRPr lang="fi-FI"/>
        </a:p>
      </dgm:t>
    </dgm:pt>
    <dgm:pt modelId="{5A3ACA1F-0C19-4F02-B642-E04735B5EDBB}">
      <dgm:prSet phldrT="[Teksti]" custT="1"/>
      <dgm:spPr>
        <a:solidFill>
          <a:schemeClr val="accent4"/>
        </a:solidFill>
        <a:scene3d>
          <a:camera prst="orthographicFront"/>
          <a:lightRig rig="flat" dir="t"/>
        </a:scene3d>
        <a:sp3d prstMaterial="plastic">
          <a:bevelB w="88900" h="31750" prst="angle"/>
        </a:sp3d>
      </dgm:spPr>
      <dgm:t>
        <a:bodyPr lIns="396000" rIns="0"/>
        <a:lstStyle/>
        <a:p>
          <a:pPr>
            <a:buFont typeface="+mj-lt"/>
            <a:buAutoNum type="arabicPeriod"/>
          </a:pPr>
          <a:r>
            <a:rPr lang="fi-FI" sz="2000" b="1" dirty="0">
              <a:solidFill>
                <a:schemeClr val="bg1"/>
              </a:solidFill>
            </a:rPr>
            <a:t>Tuotteesta palveluun</a:t>
          </a:r>
        </a:p>
      </dgm:t>
    </dgm:pt>
    <dgm:pt modelId="{12C61598-2359-462D-A911-3AE70A753426}" type="parTrans" cxnId="{7745BD75-6DB4-4276-94AB-C26F213FB3A5}">
      <dgm:prSet/>
      <dgm:spPr/>
      <dgm:t>
        <a:bodyPr/>
        <a:lstStyle/>
        <a:p>
          <a:endParaRPr lang="fi-FI"/>
        </a:p>
      </dgm:t>
    </dgm:pt>
    <dgm:pt modelId="{0DA467CB-F8E8-44CE-AE75-899E5428974F}" type="sibTrans" cxnId="{7745BD75-6DB4-4276-94AB-C26F213FB3A5}">
      <dgm:prSet/>
      <dgm:spPr/>
      <dgm:t>
        <a:bodyPr/>
        <a:lstStyle/>
        <a:p>
          <a:endParaRPr lang="fi-FI"/>
        </a:p>
      </dgm:t>
    </dgm:pt>
    <dgm:pt modelId="{3194CF3B-E67C-494B-B649-6E01DE6865CD}">
      <dgm:prSet phldrT="[Teksti]" custT="1"/>
      <dgm:spPr>
        <a:solidFill>
          <a:schemeClr val="accent4"/>
        </a:solidFill>
        <a:scene3d>
          <a:camera prst="orthographicFront"/>
          <a:lightRig rig="flat" dir="t"/>
        </a:scene3d>
        <a:sp3d prstMaterial="plastic">
          <a:bevelB w="88900" h="31750" prst="angle"/>
        </a:sp3d>
      </dgm:spPr>
      <dgm:t>
        <a:bodyPr lIns="324000" tIns="432000" rIns="108000"/>
        <a:lstStyle/>
        <a:p>
          <a:pPr>
            <a:buFont typeface="+mj-lt"/>
            <a:buAutoNum type="arabicPeriod"/>
          </a:pPr>
          <a:r>
            <a:rPr lang="fi-FI" sz="2000" b="1" dirty="0">
              <a:solidFill>
                <a:schemeClr val="bg1"/>
              </a:solidFill>
            </a:rPr>
            <a:t>Omista-</a:t>
          </a:r>
          <a:r>
            <a:rPr lang="fi-FI" sz="2000" b="1" dirty="0" err="1">
              <a:solidFill>
                <a:schemeClr val="bg1"/>
              </a:solidFill>
            </a:rPr>
            <a:t>misesta</a:t>
          </a:r>
          <a:r>
            <a:rPr lang="fi-FI" sz="2000" b="1" dirty="0">
              <a:solidFill>
                <a:schemeClr val="bg1"/>
              </a:solidFill>
            </a:rPr>
            <a:t> </a:t>
          </a:r>
          <a:r>
            <a:rPr lang="fi-FI" sz="2000" b="1" dirty="0" err="1">
              <a:solidFill>
                <a:schemeClr val="bg1"/>
              </a:solidFill>
            </a:rPr>
            <a:t>yhteis</a:t>
          </a:r>
          <a:r>
            <a:rPr lang="fi-FI" sz="2000" b="1" dirty="0">
              <a:solidFill>
                <a:schemeClr val="bg1"/>
              </a:solidFill>
            </a:rPr>
            <a:t>-käyttöön </a:t>
          </a:r>
        </a:p>
      </dgm:t>
    </dgm:pt>
    <dgm:pt modelId="{5CA845E2-B723-4244-A3F1-8CD71E19201F}" type="parTrans" cxnId="{C6ABC09D-6A46-40F0-BDB1-7D35A56DE058}">
      <dgm:prSet/>
      <dgm:spPr/>
      <dgm:t>
        <a:bodyPr/>
        <a:lstStyle/>
        <a:p>
          <a:endParaRPr lang="fi-FI"/>
        </a:p>
      </dgm:t>
    </dgm:pt>
    <dgm:pt modelId="{D5F942A7-26B7-4AC2-A99A-A070A88A5EBF}" type="sibTrans" cxnId="{C6ABC09D-6A46-40F0-BDB1-7D35A56DE058}">
      <dgm:prSet/>
      <dgm:spPr/>
      <dgm:t>
        <a:bodyPr/>
        <a:lstStyle/>
        <a:p>
          <a:endParaRPr lang="fi-FI"/>
        </a:p>
      </dgm:t>
    </dgm:pt>
    <dgm:pt modelId="{8E3ECA09-7057-4BF8-A6BF-987C7928A462}">
      <dgm:prSet phldrT="[Teksti]" custT="1"/>
      <dgm:spPr>
        <a:solidFill>
          <a:schemeClr val="accent4"/>
        </a:solidFill>
        <a:scene3d>
          <a:camera prst="orthographicFront"/>
          <a:lightRig rig="flat" dir="t"/>
        </a:scene3d>
        <a:sp3d prstMaterial="plastic">
          <a:bevelB w="88900" h="31750" prst="angle"/>
        </a:sp3d>
      </dgm:spPr>
      <dgm:t>
        <a:bodyPr lIns="0" tIns="360000" rIns="360000"/>
        <a:lstStyle/>
        <a:p>
          <a:pPr>
            <a:buFont typeface="+mj-lt"/>
            <a:buAutoNum type="arabicPeriod"/>
          </a:pPr>
          <a:r>
            <a:rPr lang="fi-FI" sz="1800" b="1" dirty="0">
              <a:solidFill>
                <a:schemeClr val="bg1"/>
              </a:solidFill>
            </a:rPr>
            <a:t>Kerta-käytöstä </a:t>
          </a:r>
          <a:r>
            <a:rPr lang="fi-FI" sz="1800" b="1" dirty="0" err="1">
              <a:solidFill>
                <a:schemeClr val="bg1"/>
              </a:solidFill>
            </a:rPr>
            <a:t>korjatta-vuuteen</a:t>
          </a:r>
          <a:endParaRPr lang="fi-FI" sz="1800" b="1" dirty="0">
            <a:solidFill>
              <a:schemeClr val="bg1"/>
            </a:solidFill>
          </a:endParaRPr>
        </a:p>
      </dgm:t>
    </dgm:pt>
    <dgm:pt modelId="{2F2101A2-283F-4C10-831E-826EFECDC469}" type="parTrans" cxnId="{AFD975B8-DC2E-4433-9833-764B1F5F24F7}">
      <dgm:prSet/>
      <dgm:spPr/>
      <dgm:t>
        <a:bodyPr/>
        <a:lstStyle/>
        <a:p>
          <a:endParaRPr lang="fi-FI"/>
        </a:p>
      </dgm:t>
    </dgm:pt>
    <dgm:pt modelId="{A113B296-154B-4042-BFFF-BD878EE02FAF}" type="sibTrans" cxnId="{AFD975B8-DC2E-4433-9833-764B1F5F24F7}">
      <dgm:prSet/>
      <dgm:spPr/>
      <dgm:t>
        <a:bodyPr/>
        <a:lstStyle/>
        <a:p>
          <a:endParaRPr lang="fi-FI"/>
        </a:p>
      </dgm:t>
    </dgm:pt>
    <dgm:pt modelId="{9A28BC42-537C-43BA-8BEA-A566602C1B1F}" type="pres">
      <dgm:prSet presAssocID="{A9169BB0-B086-4C9E-82DB-309353D88D2C}" presName="cycleMatrixDiagram" presStyleCnt="0">
        <dgm:presLayoutVars>
          <dgm:chMax val="1"/>
          <dgm:dir/>
          <dgm:animLvl val="lvl"/>
          <dgm:resizeHandles val="exact"/>
        </dgm:presLayoutVars>
      </dgm:prSet>
      <dgm:spPr/>
    </dgm:pt>
    <dgm:pt modelId="{13EC9BCB-78AC-478E-B269-85FC243644E8}" type="pres">
      <dgm:prSet presAssocID="{A9169BB0-B086-4C9E-82DB-309353D88D2C}" presName="children" presStyleCnt="0"/>
      <dgm:spPr/>
    </dgm:pt>
    <dgm:pt modelId="{41FE6078-3260-4D4E-A436-E107CEC805EE}" type="pres">
      <dgm:prSet presAssocID="{A9169BB0-B086-4C9E-82DB-309353D88D2C}" presName="childPlaceholder" presStyleCnt="0"/>
      <dgm:spPr/>
    </dgm:pt>
    <dgm:pt modelId="{10178037-661B-465D-B67A-512ACBA739AB}" type="pres">
      <dgm:prSet presAssocID="{A9169BB0-B086-4C9E-82DB-309353D88D2C}" presName="circle" presStyleCnt="0"/>
      <dgm:spPr/>
    </dgm:pt>
    <dgm:pt modelId="{EAAC1A9B-3241-401C-B51C-5C5E51801E6C}" type="pres">
      <dgm:prSet presAssocID="{A9169BB0-B086-4C9E-82DB-309353D88D2C}" presName="quadrant1" presStyleLbl="node1" presStyleIdx="0" presStyleCnt="4" custLinFactNeighborX="184">
        <dgm:presLayoutVars>
          <dgm:chMax val="1"/>
          <dgm:bulletEnabled val="1"/>
        </dgm:presLayoutVars>
      </dgm:prSet>
      <dgm:spPr/>
    </dgm:pt>
    <dgm:pt modelId="{C6857B77-5769-455A-ADD8-0ADE827566A5}" type="pres">
      <dgm:prSet presAssocID="{A9169BB0-B086-4C9E-82DB-309353D88D2C}" presName="quadrant2" presStyleLbl="node1" presStyleIdx="1" presStyleCnt="4">
        <dgm:presLayoutVars>
          <dgm:chMax val="1"/>
          <dgm:bulletEnabled val="1"/>
        </dgm:presLayoutVars>
      </dgm:prSet>
      <dgm:spPr/>
    </dgm:pt>
    <dgm:pt modelId="{CFF41CDB-EA3D-408C-A877-47272367648B}" type="pres">
      <dgm:prSet presAssocID="{A9169BB0-B086-4C9E-82DB-309353D88D2C}" presName="quadrant3" presStyleLbl="node1" presStyleIdx="2" presStyleCnt="4">
        <dgm:presLayoutVars>
          <dgm:chMax val="1"/>
          <dgm:bulletEnabled val="1"/>
        </dgm:presLayoutVars>
      </dgm:prSet>
      <dgm:spPr/>
    </dgm:pt>
    <dgm:pt modelId="{ADAEA681-DF60-47A2-8BA1-454286C188DA}" type="pres">
      <dgm:prSet presAssocID="{A9169BB0-B086-4C9E-82DB-309353D88D2C}" presName="quadrant4" presStyleLbl="node1" presStyleIdx="3" presStyleCnt="4" custLinFactNeighborX="-589" custLinFactNeighborY="76">
        <dgm:presLayoutVars>
          <dgm:chMax val="1"/>
          <dgm:bulletEnabled val="1"/>
        </dgm:presLayoutVars>
      </dgm:prSet>
      <dgm:spPr/>
    </dgm:pt>
    <dgm:pt modelId="{69DA8008-EE52-40FA-8648-C1894F071F77}" type="pres">
      <dgm:prSet presAssocID="{A9169BB0-B086-4C9E-82DB-309353D88D2C}" presName="quadrantPlaceholder" presStyleCnt="0"/>
      <dgm:spPr/>
    </dgm:pt>
    <dgm:pt modelId="{37F8D8D4-1458-43BF-A2B7-2E755C9D8083}" type="pres">
      <dgm:prSet presAssocID="{A9169BB0-B086-4C9E-82DB-309353D88D2C}" presName="center1" presStyleLbl="fgShp" presStyleIdx="0" presStyleCnt="2" custScaleX="156039" custScaleY="156039"/>
      <dgm:spPr>
        <a:solidFill>
          <a:schemeClr val="bg1"/>
        </a:solidFill>
        <a:scene3d>
          <a:camera prst="orthographicFront"/>
          <a:lightRig rig="flat" dir="t"/>
        </a:scene3d>
        <a:sp3d z="190500" prstMaterial="plastic">
          <a:bevelB w="88900" h="31750" prst="angle"/>
        </a:sp3d>
      </dgm:spPr>
    </dgm:pt>
    <dgm:pt modelId="{37B4F6C9-DEEC-4DE7-9698-280B4F0491FA}" type="pres">
      <dgm:prSet presAssocID="{A9169BB0-B086-4C9E-82DB-309353D88D2C}" presName="center2" presStyleLbl="fgShp" presStyleIdx="1" presStyleCnt="2" custScaleX="156781" custScaleY="156781"/>
      <dgm:spPr>
        <a:solidFill>
          <a:schemeClr val="bg1"/>
        </a:solidFill>
      </dgm:spPr>
    </dgm:pt>
  </dgm:ptLst>
  <dgm:cxnLst>
    <dgm:cxn modelId="{383F3C27-90B4-4949-B504-04FFF8C899FA}" srcId="{A9169BB0-B086-4C9E-82DB-309353D88D2C}" destId="{80C6EDC5-D942-4962-A16D-8B457D53C1CB}" srcOrd="0" destOrd="0" parTransId="{72B04B50-7B79-4A6C-B865-57F7EF836A8E}" sibTransId="{66F484A6-00B6-4043-88E1-3953BAF785A7}"/>
    <dgm:cxn modelId="{7C0B6430-0402-44CB-8C1E-4C13AC0FC925}" type="presOf" srcId="{A9169BB0-B086-4C9E-82DB-309353D88D2C}" destId="{9A28BC42-537C-43BA-8BEA-A566602C1B1F}" srcOrd="0" destOrd="0" presId="urn:microsoft.com/office/officeart/2005/8/layout/cycle4"/>
    <dgm:cxn modelId="{8D21A534-3376-450F-AB29-69C4EB70BFDC}" type="presOf" srcId="{8E3ECA09-7057-4BF8-A6BF-987C7928A462}" destId="{ADAEA681-DF60-47A2-8BA1-454286C188DA}" srcOrd="0" destOrd="0" presId="urn:microsoft.com/office/officeart/2005/8/layout/cycle4"/>
    <dgm:cxn modelId="{7745BD75-6DB4-4276-94AB-C26F213FB3A5}" srcId="{A9169BB0-B086-4C9E-82DB-309353D88D2C}" destId="{5A3ACA1F-0C19-4F02-B642-E04735B5EDBB}" srcOrd="1" destOrd="0" parTransId="{12C61598-2359-462D-A911-3AE70A753426}" sibTransId="{0DA467CB-F8E8-44CE-AE75-899E5428974F}"/>
    <dgm:cxn modelId="{CE40D793-B91A-4E34-A415-5B5BAB0DBDBE}" type="presOf" srcId="{5A3ACA1F-0C19-4F02-B642-E04735B5EDBB}" destId="{C6857B77-5769-455A-ADD8-0ADE827566A5}" srcOrd="0" destOrd="0" presId="urn:microsoft.com/office/officeart/2005/8/layout/cycle4"/>
    <dgm:cxn modelId="{C6ABC09D-6A46-40F0-BDB1-7D35A56DE058}" srcId="{A9169BB0-B086-4C9E-82DB-309353D88D2C}" destId="{3194CF3B-E67C-494B-B649-6E01DE6865CD}" srcOrd="2" destOrd="0" parTransId="{5CA845E2-B723-4244-A3F1-8CD71E19201F}" sibTransId="{D5F942A7-26B7-4AC2-A99A-A070A88A5EBF}"/>
    <dgm:cxn modelId="{20BA2EA3-458A-46C2-825C-C6220331F308}" type="presOf" srcId="{80C6EDC5-D942-4962-A16D-8B457D53C1CB}" destId="{EAAC1A9B-3241-401C-B51C-5C5E51801E6C}" srcOrd="0" destOrd="0" presId="urn:microsoft.com/office/officeart/2005/8/layout/cycle4"/>
    <dgm:cxn modelId="{AFD975B8-DC2E-4433-9833-764B1F5F24F7}" srcId="{A9169BB0-B086-4C9E-82DB-309353D88D2C}" destId="{8E3ECA09-7057-4BF8-A6BF-987C7928A462}" srcOrd="3" destOrd="0" parTransId="{2F2101A2-283F-4C10-831E-826EFECDC469}" sibTransId="{A113B296-154B-4042-BFFF-BD878EE02FAF}"/>
    <dgm:cxn modelId="{A42A56DE-2EAE-4363-B94C-D7A8F9D735DB}" type="presOf" srcId="{3194CF3B-E67C-494B-B649-6E01DE6865CD}" destId="{CFF41CDB-EA3D-408C-A877-47272367648B}" srcOrd="0" destOrd="0" presId="urn:microsoft.com/office/officeart/2005/8/layout/cycle4"/>
    <dgm:cxn modelId="{6218FCC1-C95A-4A4E-A187-AAA59E0C64BB}" type="presParOf" srcId="{9A28BC42-537C-43BA-8BEA-A566602C1B1F}" destId="{13EC9BCB-78AC-478E-B269-85FC243644E8}" srcOrd="0" destOrd="0" presId="urn:microsoft.com/office/officeart/2005/8/layout/cycle4"/>
    <dgm:cxn modelId="{6BCE258F-84D8-49FB-BF03-F4AD388990EF}" type="presParOf" srcId="{13EC9BCB-78AC-478E-B269-85FC243644E8}" destId="{41FE6078-3260-4D4E-A436-E107CEC805EE}" srcOrd="0" destOrd="0" presId="urn:microsoft.com/office/officeart/2005/8/layout/cycle4"/>
    <dgm:cxn modelId="{74BD78FD-CCAE-4420-8C68-423CD386D8EF}" type="presParOf" srcId="{9A28BC42-537C-43BA-8BEA-A566602C1B1F}" destId="{10178037-661B-465D-B67A-512ACBA739AB}" srcOrd="1" destOrd="0" presId="urn:microsoft.com/office/officeart/2005/8/layout/cycle4"/>
    <dgm:cxn modelId="{19142583-DE85-4152-8DB9-7DF41E3D603D}" type="presParOf" srcId="{10178037-661B-465D-B67A-512ACBA739AB}" destId="{EAAC1A9B-3241-401C-B51C-5C5E51801E6C}" srcOrd="0" destOrd="0" presId="urn:microsoft.com/office/officeart/2005/8/layout/cycle4"/>
    <dgm:cxn modelId="{E4C3500D-D70E-452A-9579-C518E6BFE7E9}" type="presParOf" srcId="{10178037-661B-465D-B67A-512ACBA739AB}" destId="{C6857B77-5769-455A-ADD8-0ADE827566A5}" srcOrd="1" destOrd="0" presId="urn:microsoft.com/office/officeart/2005/8/layout/cycle4"/>
    <dgm:cxn modelId="{76519F7B-72F2-4058-A51E-8F698C1638FB}" type="presParOf" srcId="{10178037-661B-465D-B67A-512ACBA739AB}" destId="{CFF41CDB-EA3D-408C-A877-47272367648B}" srcOrd="2" destOrd="0" presId="urn:microsoft.com/office/officeart/2005/8/layout/cycle4"/>
    <dgm:cxn modelId="{4330A120-FF8D-457E-A74D-FA7224C43EA0}" type="presParOf" srcId="{10178037-661B-465D-B67A-512ACBA739AB}" destId="{ADAEA681-DF60-47A2-8BA1-454286C188DA}" srcOrd="3" destOrd="0" presId="urn:microsoft.com/office/officeart/2005/8/layout/cycle4"/>
    <dgm:cxn modelId="{040CDFE7-EA76-4DE5-A5C6-80937AF66830}" type="presParOf" srcId="{10178037-661B-465D-B67A-512ACBA739AB}" destId="{69DA8008-EE52-40FA-8648-C1894F071F77}" srcOrd="4" destOrd="0" presId="urn:microsoft.com/office/officeart/2005/8/layout/cycle4"/>
    <dgm:cxn modelId="{6DE8F244-EC45-4964-B993-71116CA4E2D3}" type="presParOf" srcId="{9A28BC42-537C-43BA-8BEA-A566602C1B1F}" destId="{37F8D8D4-1458-43BF-A2B7-2E755C9D8083}" srcOrd="2" destOrd="0" presId="urn:microsoft.com/office/officeart/2005/8/layout/cycle4"/>
    <dgm:cxn modelId="{AE26C90B-EEB4-4A6B-A746-263682196046}" type="presParOf" srcId="{9A28BC42-537C-43BA-8BEA-A566602C1B1F}" destId="{37B4F6C9-DEEC-4DE7-9698-280B4F0491FA}"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FB2EC8-FB22-2046-9430-469453AADC08}" type="doc">
      <dgm:prSet loTypeId="urn:microsoft.com/office/officeart/2005/8/layout/process1" loCatId="" qsTypeId="urn:microsoft.com/office/officeart/2005/8/quickstyle/simple1" qsCatId="simple" csTypeId="urn:microsoft.com/office/officeart/2005/8/colors/accent4_2" csCatId="accent4" phldr="1"/>
      <dgm:spPr/>
    </dgm:pt>
    <dgm:pt modelId="{09B3971D-DC66-8C4C-B5F5-016FF10AF857}">
      <dgm:prSet phldrT="[Teksti]" custT="1"/>
      <dgm:spPr/>
      <dgm:t>
        <a:bodyPr/>
        <a:lstStyle/>
        <a:p>
          <a:r>
            <a:rPr lang="fi-FI" sz="2400"/>
            <a:t>Ostaminen</a:t>
          </a:r>
          <a:endParaRPr lang="fi-FI" sz="2400" dirty="0"/>
        </a:p>
      </dgm:t>
    </dgm:pt>
    <dgm:pt modelId="{E5EE6A1F-12CF-8240-8268-1ADC13A06CAE}" type="parTrans" cxnId="{E5E10EC0-D264-534A-99A3-E5058BB43665}">
      <dgm:prSet/>
      <dgm:spPr/>
      <dgm:t>
        <a:bodyPr/>
        <a:lstStyle/>
        <a:p>
          <a:endParaRPr lang="fi-FI"/>
        </a:p>
      </dgm:t>
    </dgm:pt>
    <dgm:pt modelId="{065929FB-2936-B843-9F81-E09258AE598B}" type="sibTrans" cxnId="{E5E10EC0-D264-534A-99A3-E5058BB43665}">
      <dgm:prSet/>
      <dgm:spPr/>
      <dgm:t>
        <a:bodyPr/>
        <a:lstStyle/>
        <a:p>
          <a:endParaRPr lang="fi-FI"/>
        </a:p>
      </dgm:t>
    </dgm:pt>
    <dgm:pt modelId="{EDF95E3D-CCA1-B746-BDDC-8C817EEA88E3}">
      <dgm:prSet phldrT="[Teksti]" custT="1"/>
      <dgm:spPr/>
      <dgm:t>
        <a:bodyPr/>
        <a:lstStyle/>
        <a:p>
          <a:r>
            <a:rPr lang="fi-FI" sz="2400"/>
            <a:t>Käyttäminen</a:t>
          </a:r>
          <a:endParaRPr lang="fi-FI" sz="2400" dirty="0"/>
        </a:p>
      </dgm:t>
    </dgm:pt>
    <dgm:pt modelId="{CCD4F68C-BD33-DC4D-B551-766260A6D7C8}" type="parTrans" cxnId="{CBF3EFE8-78DA-4141-B16D-DEA83F5244B9}">
      <dgm:prSet/>
      <dgm:spPr/>
      <dgm:t>
        <a:bodyPr/>
        <a:lstStyle/>
        <a:p>
          <a:endParaRPr lang="fi-FI"/>
        </a:p>
      </dgm:t>
    </dgm:pt>
    <dgm:pt modelId="{1B1A893A-0C6D-A941-9A4E-FBF2207FC795}" type="sibTrans" cxnId="{CBF3EFE8-78DA-4141-B16D-DEA83F5244B9}">
      <dgm:prSet/>
      <dgm:spPr/>
      <dgm:t>
        <a:bodyPr/>
        <a:lstStyle/>
        <a:p>
          <a:endParaRPr lang="fi-FI"/>
        </a:p>
      </dgm:t>
    </dgm:pt>
    <dgm:pt modelId="{7BD0F274-CC85-F444-906C-8003BB30B470}">
      <dgm:prSet custT="1"/>
      <dgm:spPr/>
      <dgm:t>
        <a:bodyPr/>
        <a:lstStyle/>
        <a:p>
          <a:r>
            <a:rPr lang="fi-FI" sz="2400"/>
            <a:t>Kierrättäminen</a:t>
          </a:r>
          <a:endParaRPr lang="fi-FI" sz="2400" dirty="0"/>
        </a:p>
      </dgm:t>
    </dgm:pt>
    <dgm:pt modelId="{EB04015F-2322-F048-8680-11C946613EE7}" type="parTrans" cxnId="{BF8AB11E-9165-4C49-87B2-1F58E0B33D90}">
      <dgm:prSet/>
      <dgm:spPr/>
      <dgm:t>
        <a:bodyPr/>
        <a:lstStyle/>
        <a:p>
          <a:endParaRPr lang="fi-FI"/>
        </a:p>
      </dgm:t>
    </dgm:pt>
    <dgm:pt modelId="{DD8320C9-9E57-AB4D-99AB-90AE6A1AB112}" type="sibTrans" cxnId="{BF8AB11E-9165-4C49-87B2-1F58E0B33D90}">
      <dgm:prSet/>
      <dgm:spPr/>
      <dgm:t>
        <a:bodyPr/>
        <a:lstStyle/>
        <a:p>
          <a:endParaRPr lang="fi-FI"/>
        </a:p>
      </dgm:t>
    </dgm:pt>
    <dgm:pt modelId="{C4A08344-EAE5-F54C-9B19-68A4CB5DD3F1}" type="pres">
      <dgm:prSet presAssocID="{E1FB2EC8-FB22-2046-9430-469453AADC08}" presName="Name0" presStyleCnt="0">
        <dgm:presLayoutVars>
          <dgm:dir/>
          <dgm:resizeHandles val="exact"/>
        </dgm:presLayoutVars>
      </dgm:prSet>
      <dgm:spPr/>
    </dgm:pt>
    <dgm:pt modelId="{2619939C-2F2B-1045-A8E6-685246D072A0}" type="pres">
      <dgm:prSet presAssocID="{09B3971D-DC66-8C4C-B5F5-016FF10AF857}" presName="node" presStyleLbl="node1" presStyleIdx="0" presStyleCnt="3">
        <dgm:presLayoutVars>
          <dgm:bulletEnabled val="1"/>
        </dgm:presLayoutVars>
      </dgm:prSet>
      <dgm:spPr/>
    </dgm:pt>
    <dgm:pt modelId="{0EB711D7-B45F-6746-99C0-481EDFAAC305}" type="pres">
      <dgm:prSet presAssocID="{065929FB-2936-B843-9F81-E09258AE598B}" presName="sibTrans" presStyleLbl="sibTrans2D1" presStyleIdx="0" presStyleCnt="2"/>
      <dgm:spPr/>
    </dgm:pt>
    <dgm:pt modelId="{1B7E151F-6BF9-A143-A1D4-40E66955AABE}" type="pres">
      <dgm:prSet presAssocID="{065929FB-2936-B843-9F81-E09258AE598B}" presName="connectorText" presStyleLbl="sibTrans2D1" presStyleIdx="0" presStyleCnt="2"/>
      <dgm:spPr/>
    </dgm:pt>
    <dgm:pt modelId="{F9C97540-F9CD-5243-8420-41ADA3BA95F9}" type="pres">
      <dgm:prSet presAssocID="{EDF95E3D-CCA1-B746-BDDC-8C817EEA88E3}" presName="node" presStyleLbl="node1" presStyleIdx="1" presStyleCnt="3">
        <dgm:presLayoutVars>
          <dgm:bulletEnabled val="1"/>
        </dgm:presLayoutVars>
      </dgm:prSet>
      <dgm:spPr/>
    </dgm:pt>
    <dgm:pt modelId="{69C33D02-B29C-0C44-8E2F-FDA813850B10}" type="pres">
      <dgm:prSet presAssocID="{1B1A893A-0C6D-A941-9A4E-FBF2207FC795}" presName="sibTrans" presStyleLbl="sibTrans2D1" presStyleIdx="1" presStyleCnt="2"/>
      <dgm:spPr/>
    </dgm:pt>
    <dgm:pt modelId="{730484AC-50C8-5B4D-BD2C-7F15A098CEE2}" type="pres">
      <dgm:prSet presAssocID="{1B1A893A-0C6D-A941-9A4E-FBF2207FC795}" presName="connectorText" presStyleLbl="sibTrans2D1" presStyleIdx="1" presStyleCnt="2"/>
      <dgm:spPr/>
    </dgm:pt>
    <dgm:pt modelId="{76F45B08-BEDC-9243-BB9A-E90C48DF071F}" type="pres">
      <dgm:prSet presAssocID="{7BD0F274-CC85-F444-906C-8003BB30B470}" presName="node" presStyleLbl="node1" presStyleIdx="2" presStyleCnt="3">
        <dgm:presLayoutVars>
          <dgm:bulletEnabled val="1"/>
        </dgm:presLayoutVars>
      </dgm:prSet>
      <dgm:spPr/>
    </dgm:pt>
  </dgm:ptLst>
  <dgm:cxnLst>
    <dgm:cxn modelId="{5826BF0A-A264-5542-8D45-38015ED5F3B3}" type="presOf" srcId="{065929FB-2936-B843-9F81-E09258AE598B}" destId="{0EB711D7-B45F-6746-99C0-481EDFAAC305}" srcOrd="0" destOrd="0" presId="urn:microsoft.com/office/officeart/2005/8/layout/process1"/>
    <dgm:cxn modelId="{BF8AB11E-9165-4C49-87B2-1F58E0B33D90}" srcId="{E1FB2EC8-FB22-2046-9430-469453AADC08}" destId="{7BD0F274-CC85-F444-906C-8003BB30B470}" srcOrd="2" destOrd="0" parTransId="{EB04015F-2322-F048-8680-11C946613EE7}" sibTransId="{DD8320C9-9E57-AB4D-99AB-90AE6A1AB112}"/>
    <dgm:cxn modelId="{ABE41331-0B2F-9C46-9F6A-C7535F2962E2}" type="presOf" srcId="{1B1A893A-0C6D-A941-9A4E-FBF2207FC795}" destId="{730484AC-50C8-5B4D-BD2C-7F15A098CEE2}" srcOrd="1" destOrd="0" presId="urn:microsoft.com/office/officeart/2005/8/layout/process1"/>
    <dgm:cxn modelId="{C2992759-4563-394D-ADD3-78F713CE0312}" type="presOf" srcId="{7BD0F274-CC85-F444-906C-8003BB30B470}" destId="{76F45B08-BEDC-9243-BB9A-E90C48DF071F}" srcOrd="0" destOrd="0" presId="urn:microsoft.com/office/officeart/2005/8/layout/process1"/>
    <dgm:cxn modelId="{0FBE8F59-D3F9-C740-A46E-1F6144B899E6}" type="presOf" srcId="{1B1A893A-0C6D-A941-9A4E-FBF2207FC795}" destId="{69C33D02-B29C-0C44-8E2F-FDA813850B10}" srcOrd="0" destOrd="0" presId="urn:microsoft.com/office/officeart/2005/8/layout/process1"/>
    <dgm:cxn modelId="{5BAF9C83-0FEE-054F-AB1E-5D1BEE445B14}" type="presOf" srcId="{065929FB-2936-B843-9F81-E09258AE598B}" destId="{1B7E151F-6BF9-A143-A1D4-40E66955AABE}" srcOrd="1" destOrd="0" presId="urn:microsoft.com/office/officeart/2005/8/layout/process1"/>
    <dgm:cxn modelId="{7E856497-6B19-0A42-9A17-D76B36112ECE}" type="presOf" srcId="{EDF95E3D-CCA1-B746-BDDC-8C817EEA88E3}" destId="{F9C97540-F9CD-5243-8420-41ADA3BA95F9}" srcOrd="0" destOrd="0" presId="urn:microsoft.com/office/officeart/2005/8/layout/process1"/>
    <dgm:cxn modelId="{F1A281AA-D899-554F-BB22-565BEDDB0816}" type="presOf" srcId="{E1FB2EC8-FB22-2046-9430-469453AADC08}" destId="{C4A08344-EAE5-F54C-9B19-68A4CB5DD3F1}" srcOrd="0" destOrd="0" presId="urn:microsoft.com/office/officeart/2005/8/layout/process1"/>
    <dgm:cxn modelId="{E5E10EC0-D264-534A-99A3-E5058BB43665}" srcId="{E1FB2EC8-FB22-2046-9430-469453AADC08}" destId="{09B3971D-DC66-8C4C-B5F5-016FF10AF857}" srcOrd="0" destOrd="0" parTransId="{E5EE6A1F-12CF-8240-8268-1ADC13A06CAE}" sibTransId="{065929FB-2936-B843-9F81-E09258AE598B}"/>
    <dgm:cxn modelId="{FE6D2FC4-98FD-0146-902D-B791E61B780C}" type="presOf" srcId="{09B3971D-DC66-8C4C-B5F5-016FF10AF857}" destId="{2619939C-2F2B-1045-A8E6-685246D072A0}" srcOrd="0" destOrd="0" presId="urn:microsoft.com/office/officeart/2005/8/layout/process1"/>
    <dgm:cxn modelId="{CBF3EFE8-78DA-4141-B16D-DEA83F5244B9}" srcId="{E1FB2EC8-FB22-2046-9430-469453AADC08}" destId="{EDF95E3D-CCA1-B746-BDDC-8C817EEA88E3}" srcOrd="1" destOrd="0" parTransId="{CCD4F68C-BD33-DC4D-B551-766260A6D7C8}" sibTransId="{1B1A893A-0C6D-A941-9A4E-FBF2207FC795}"/>
    <dgm:cxn modelId="{3C9E477E-8EFD-5347-97E6-FF815D7ADDB6}" type="presParOf" srcId="{C4A08344-EAE5-F54C-9B19-68A4CB5DD3F1}" destId="{2619939C-2F2B-1045-A8E6-685246D072A0}" srcOrd="0" destOrd="0" presId="urn:microsoft.com/office/officeart/2005/8/layout/process1"/>
    <dgm:cxn modelId="{F3E6545D-98CE-B54B-90C4-4741A67494EA}" type="presParOf" srcId="{C4A08344-EAE5-F54C-9B19-68A4CB5DD3F1}" destId="{0EB711D7-B45F-6746-99C0-481EDFAAC305}" srcOrd="1" destOrd="0" presId="urn:microsoft.com/office/officeart/2005/8/layout/process1"/>
    <dgm:cxn modelId="{B3CF2360-DCBB-C543-9CE7-E696D597E542}" type="presParOf" srcId="{0EB711D7-B45F-6746-99C0-481EDFAAC305}" destId="{1B7E151F-6BF9-A143-A1D4-40E66955AABE}" srcOrd="0" destOrd="0" presId="urn:microsoft.com/office/officeart/2005/8/layout/process1"/>
    <dgm:cxn modelId="{E10A5344-AF3C-2B45-BB38-F72DAB5FB5CD}" type="presParOf" srcId="{C4A08344-EAE5-F54C-9B19-68A4CB5DD3F1}" destId="{F9C97540-F9CD-5243-8420-41ADA3BA95F9}" srcOrd="2" destOrd="0" presId="urn:microsoft.com/office/officeart/2005/8/layout/process1"/>
    <dgm:cxn modelId="{0E9C8173-9A77-1D44-AFA7-74ABB7FC1A41}" type="presParOf" srcId="{C4A08344-EAE5-F54C-9B19-68A4CB5DD3F1}" destId="{69C33D02-B29C-0C44-8E2F-FDA813850B10}" srcOrd="3" destOrd="0" presId="urn:microsoft.com/office/officeart/2005/8/layout/process1"/>
    <dgm:cxn modelId="{FAF4FDD3-B951-2C41-BE59-D5D212CF8554}" type="presParOf" srcId="{69C33D02-B29C-0C44-8E2F-FDA813850B10}" destId="{730484AC-50C8-5B4D-BD2C-7F15A098CEE2}" srcOrd="0" destOrd="0" presId="urn:microsoft.com/office/officeart/2005/8/layout/process1"/>
    <dgm:cxn modelId="{93F79430-236B-2644-B399-820AC455D239}" type="presParOf" srcId="{C4A08344-EAE5-F54C-9B19-68A4CB5DD3F1}" destId="{76F45B08-BEDC-9243-BB9A-E90C48DF071F}"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FB2EC8-FB22-2046-9430-469453AADC08}" type="doc">
      <dgm:prSet loTypeId="urn:microsoft.com/office/officeart/2005/8/layout/process1" loCatId="" qsTypeId="urn:microsoft.com/office/officeart/2005/8/quickstyle/simple1" qsCatId="simple" csTypeId="urn:microsoft.com/office/officeart/2005/8/colors/accent4_2" csCatId="accent4" phldr="1"/>
      <dgm:spPr/>
    </dgm:pt>
    <dgm:pt modelId="{09B3971D-DC66-8C4C-B5F5-016FF10AF857}">
      <dgm:prSet phldrT="[Teksti]" custT="1"/>
      <dgm:spPr/>
      <dgm:t>
        <a:bodyPr/>
        <a:lstStyle/>
        <a:p>
          <a:r>
            <a:rPr lang="fi-FI" sz="2400"/>
            <a:t>Ostaminen</a:t>
          </a:r>
          <a:endParaRPr lang="fi-FI" sz="2400" dirty="0"/>
        </a:p>
      </dgm:t>
    </dgm:pt>
    <dgm:pt modelId="{E5EE6A1F-12CF-8240-8268-1ADC13A06CAE}" type="parTrans" cxnId="{E5E10EC0-D264-534A-99A3-E5058BB43665}">
      <dgm:prSet/>
      <dgm:spPr/>
      <dgm:t>
        <a:bodyPr/>
        <a:lstStyle/>
        <a:p>
          <a:endParaRPr lang="fi-FI"/>
        </a:p>
      </dgm:t>
    </dgm:pt>
    <dgm:pt modelId="{065929FB-2936-B843-9F81-E09258AE598B}" type="sibTrans" cxnId="{E5E10EC0-D264-534A-99A3-E5058BB43665}">
      <dgm:prSet/>
      <dgm:spPr/>
      <dgm:t>
        <a:bodyPr/>
        <a:lstStyle/>
        <a:p>
          <a:endParaRPr lang="fi-FI"/>
        </a:p>
      </dgm:t>
    </dgm:pt>
    <dgm:pt modelId="{EDF95E3D-CCA1-B746-BDDC-8C817EEA88E3}">
      <dgm:prSet phldrT="[Teksti]" custT="1"/>
      <dgm:spPr/>
      <dgm:t>
        <a:bodyPr/>
        <a:lstStyle/>
        <a:p>
          <a:r>
            <a:rPr lang="fi-FI" sz="2400"/>
            <a:t>Käyttäminen</a:t>
          </a:r>
          <a:endParaRPr lang="fi-FI" sz="2400" dirty="0"/>
        </a:p>
      </dgm:t>
    </dgm:pt>
    <dgm:pt modelId="{CCD4F68C-BD33-DC4D-B551-766260A6D7C8}" type="parTrans" cxnId="{CBF3EFE8-78DA-4141-B16D-DEA83F5244B9}">
      <dgm:prSet/>
      <dgm:spPr/>
      <dgm:t>
        <a:bodyPr/>
        <a:lstStyle/>
        <a:p>
          <a:endParaRPr lang="fi-FI"/>
        </a:p>
      </dgm:t>
    </dgm:pt>
    <dgm:pt modelId="{1B1A893A-0C6D-A941-9A4E-FBF2207FC795}" type="sibTrans" cxnId="{CBF3EFE8-78DA-4141-B16D-DEA83F5244B9}">
      <dgm:prSet/>
      <dgm:spPr/>
      <dgm:t>
        <a:bodyPr/>
        <a:lstStyle/>
        <a:p>
          <a:endParaRPr lang="fi-FI"/>
        </a:p>
      </dgm:t>
    </dgm:pt>
    <dgm:pt modelId="{F195146A-F0C1-1642-AC94-D7A14BFE3ECE}">
      <dgm:prSet phldrT="[Teksti]" custT="1"/>
      <dgm:spPr/>
      <dgm:t>
        <a:bodyPr/>
        <a:lstStyle/>
        <a:p>
          <a:r>
            <a:rPr lang="fi-FI" sz="2400"/>
            <a:t>Korjaaminen</a:t>
          </a:r>
          <a:endParaRPr lang="fi-FI" sz="2400" dirty="0"/>
        </a:p>
      </dgm:t>
    </dgm:pt>
    <dgm:pt modelId="{2F8EE48B-4ED3-8E4C-BB2B-7AE92C38BA76}" type="parTrans" cxnId="{AE0397B0-3DCD-4046-BB0F-B8B38924652A}">
      <dgm:prSet/>
      <dgm:spPr/>
      <dgm:t>
        <a:bodyPr/>
        <a:lstStyle/>
        <a:p>
          <a:endParaRPr lang="fi-FI"/>
        </a:p>
      </dgm:t>
    </dgm:pt>
    <dgm:pt modelId="{DD3250C9-18D1-DC40-B5C3-1E872D13B390}" type="sibTrans" cxnId="{AE0397B0-3DCD-4046-BB0F-B8B38924652A}">
      <dgm:prSet/>
      <dgm:spPr/>
      <dgm:t>
        <a:bodyPr/>
        <a:lstStyle/>
        <a:p>
          <a:endParaRPr lang="fi-FI"/>
        </a:p>
      </dgm:t>
    </dgm:pt>
    <dgm:pt modelId="{7BD0F274-CC85-F444-906C-8003BB30B470}">
      <dgm:prSet custT="1"/>
      <dgm:spPr/>
      <dgm:t>
        <a:bodyPr/>
        <a:lstStyle/>
        <a:p>
          <a:r>
            <a:rPr lang="fi-FI" sz="2400"/>
            <a:t>Kierrättäminen</a:t>
          </a:r>
          <a:endParaRPr lang="fi-FI" sz="2400" dirty="0"/>
        </a:p>
      </dgm:t>
    </dgm:pt>
    <dgm:pt modelId="{EB04015F-2322-F048-8680-11C946613EE7}" type="parTrans" cxnId="{BF8AB11E-9165-4C49-87B2-1F58E0B33D90}">
      <dgm:prSet/>
      <dgm:spPr/>
      <dgm:t>
        <a:bodyPr/>
        <a:lstStyle/>
        <a:p>
          <a:endParaRPr lang="fi-FI"/>
        </a:p>
      </dgm:t>
    </dgm:pt>
    <dgm:pt modelId="{DD8320C9-9E57-AB4D-99AB-90AE6A1AB112}" type="sibTrans" cxnId="{BF8AB11E-9165-4C49-87B2-1F58E0B33D90}">
      <dgm:prSet/>
      <dgm:spPr/>
      <dgm:t>
        <a:bodyPr/>
        <a:lstStyle/>
        <a:p>
          <a:endParaRPr lang="fi-FI"/>
        </a:p>
      </dgm:t>
    </dgm:pt>
    <dgm:pt modelId="{C4A08344-EAE5-F54C-9B19-68A4CB5DD3F1}" type="pres">
      <dgm:prSet presAssocID="{E1FB2EC8-FB22-2046-9430-469453AADC08}" presName="Name0" presStyleCnt="0">
        <dgm:presLayoutVars>
          <dgm:dir/>
          <dgm:resizeHandles val="exact"/>
        </dgm:presLayoutVars>
      </dgm:prSet>
      <dgm:spPr/>
    </dgm:pt>
    <dgm:pt modelId="{2619939C-2F2B-1045-A8E6-685246D072A0}" type="pres">
      <dgm:prSet presAssocID="{09B3971D-DC66-8C4C-B5F5-016FF10AF857}" presName="node" presStyleLbl="node1" presStyleIdx="0" presStyleCnt="4">
        <dgm:presLayoutVars>
          <dgm:bulletEnabled val="1"/>
        </dgm:presLayoutVars>
      </dgm:prSet>
      <dgm:spPr/>
    </dgm:pt>
    <dgm:pt modelId="{0EB711D7-B45F-6746-99C0-481EDFAAC305}" type="pres">
      <dgm:prSet presAssocID="{065929FB-2936-B843-9F81-E09258AE598B}" presName="sibTrans" presStyleLbl="sibTrans2D1" presStyleIdx="0" presStyleCnt="3"/>
      <dgm:spPr/>
    </dgm:pt>
    <dgm:pt modelId="{1B7E151F-6BF9-A143-A1D4-40E66955AABE}" type="pres">
      <dgm:prSet presAssocID="{065929FB-2936-B843-9F81-E09258AE598B}" presName="connectorText" presStyleLbl="sibTrans2D1" presStyleIdx="0" presStyleCnt="3"/>
      <dgm:spPr/>
    </dgm:pt>
    <dgm:pt modelId="{F9C97540-F9CD-5243-8420-41ADA3BA95F9}" type="pres">
      <dgm:prSet presAssocID="{EDF95E3D-CCA1-B746-BDDC-8C817EEA88E3}" presName="node" presStyleLbl="node1" presStyleIdx="1" presStyleCnt="4">
        <dgm:presLayoutVars>
          <dgm:bulletEnabled val="1"/>
        </dgm:presLayoutVars>
      </dgm:prSet>
      <dgm:spPr/>
    </dgm:pt>
    <dgm:pt modelId="{69C33D02-B29C-0C44-8E2F-FDA813850B10}" type="pres">
      <dgm:prSet presAssocID="{1B1A893A-0C6D-A941-9A4E-FBF2207FC795}" presName="sibTrans" presStyleLbl="sibTrans2D1" presStyleIdx="1" presStyleCnt="3"/>
      <dgm:spPr/>
    </dgm:pt>
    <dgm:pt modelId="{730484AC-50C8-5B4D-BD2C-7F15A098CEE2}" type="pres">
      <dgm:prSet presAssocID="{1B1A893A-0C6D-A941-9A4E-FBF2207FC795}" presName="connectorText" presStyleLbl="sibTrans2D1" presStyleIdx="1" presStyleCnt="3"/>
      <dgm:spPr/>
    </dgm:pt>
    <dgm:pt modelId="{BF34A036-48C1-2648-84B9-81BA2C69B2D2}" type="pres">
      <dgm:prSet presAssocID="{F195146A-F0C1-1642-AC94-D7A14BFE3ECE}" presName="node" presStyleLbl="node1" presStyleIdx="2" presStyleCnt="4">
        <dgm:presLayoutVars>
          <dgm:bulletEnabled val="1"/>
        </dgm:presLayoutVars>
      </dgm:prSet>
      <dgm:spPr/>
    </dgm:pt>
    <dgm:pt modelId="{0561D967-621D-9643-B0FD-03F49DB7991B}" type="pres">
      <dgm:prSet presAssocID="{DD3250C9-18D1-DC40-B5C3-1E872D13B390}" presName="sibTrans" presStyleLbl="sibTrans2D1" presStyleIdx="2" presStyleCnt="3"/>
      <dgm:spPr/>
    </dgm:pt>
    <dgm:pt modelId="{3CDE9D27-8743-B54A-AC8C-41A2F0FF585F}" type="pres">
      <dgm:prSet presAssocID="{DD3250C9-18D1-DC40-B5C3-1E872D13B390}" presName="connectorText" presStyleLbl="sibTrans2D1" presStyleIdx="2" presStyleCnt="3"/>
      <dgm:spPr/>
    </dgm:pt>
    <dgm:pt modelId="{76F45B08-BEDC-9243-BB9A-E90C48DF071F}" type="pres">
      <dgm:prSet presAssocID="{7BD0F274-CC85-F444-906C-8003BB30B470}" presName="node" presStyleLbl="node1" presStyleIdx="3" presStyleCnt="4">
        <dgm:presLayoutVars>
          <dgm:bulletEnabled val="1"/>
        </dgm:presLayoutVars>
      </dgm:prSet>
      <dgm:spPr/>
    </dgm:pt>
  </dgm:ptLst>
  <dgm:cxnLst>
    <dgm:cxn modelId="{5826BF0A-A264-5542-8D45-38015ED5F3B3}" type="presOf" srcId="{065929FB-2936-B843-9F81-E09258AE598B}" destId="{0EB711D7-B45F-6746-99C0-481EDFAAC305}" srcOrd="0" destOrd="0" presId="urn:microsoft.com/office/officeart/2005/8/layout/process1"/>
    <dgm:cxn modelId="{E931DC0B-DC8E-1C46-8022-B616B49BB66A}" type="presOf" srcId="{F195146A-F0C1-1642-AC94-D7A14BFE3ECE}" destId="{BF34A036-48C1-2648-84B9-81BA2C69B2D2}" srcOrd="0" destOrd="0" presId="urn:microsoft.com/office/officeart/2005/8/layout/process1"/>
    <dgm:cxn modelId="{C5125E0E-4ABC-CA44-BFC2-725196BBB193}" type="presOf" srcId="{DD3250C9-18D1-DC40-B5C3-1E872D13B390}" destId="{3CDE9D27-8743-B54A-AC8C-41A2F0FF585F}" srcOrd="1" destOrd="0" presId="urn:microsoft.com/office/officeart/2005/8/layout/process1"/>
    <dgm:cxn modelId="{BF8AB11E-9165-4C49-87B2-1F58E0B33D90}" srcId="{E1FB2EC8-FB22-2046-9430-469453AADC08}" destId="{7BD0F274-CC85-F444-906C-8003BB30B470}" srcOrd="3" destOrd="0" parTransId="{EB04015F-2322-F048-8680-11C946613EE7}" sibTransId="{DD8320C9-9E57-AB4D-99AB-90AE6A1AB112}"/>
    <dgm:cxn modelId="{ABE41331-0B2F-9C46-9F6A-C7535F2962E2}" type="presOf" srcId="{1B1A893A-0C6D-A941-9A4E-FBF2207FC795}" destId="{730484AC-50C8-5B4D-BD2C-7F15A098CEE2}" srcOrd="1" destOrd="0" presId="urn:microsoft.com/office/officeart/2005/8/layout/process1"/>
    <dgm:cxn modelId="{C2992759-4563-394D-ADD3-78F713CE0312}" type="presOf" srcId="{7BD0F274-CC85-F444-906C-8003BB30B470}" destId="{76F45B08-BEDC-9243-BB9A-E90C48DF071F}" srcOrd="0" destOrd="0" presId="urn:microsoft.com/office/officeart/2005/8/layout/process1"/>
    <dgm:cxn modelId="{0FBE8F59-D3F9-C740-A46E-1F6144B899E6}" type="presOf" srcId="{1B1A893A-0C6D-A941-9A4E-FBF2207FC795}" destId="{69C33D02-B29C-0C44-8E2F-FDA813850B10}" srcOrd="0" destOrd="0" presId="urn:microsoft.com/office/officeart/2005/8/layout/process1"/>
    <dgm:cxn modelId="{5BAF9C83-0FEE-054F-AB1E-5D1BEE445B14}" type="presOf" srcId="{065929FB-2936-B843-9F81-E09258AE598B}" destId="{1B7E151F-6BF9-A143-A1D4-40E66955AABE}" srcOrd="1" destOrd="0" presId="urn:microsoft.com/office/officeart/2005/8/layout/process1"/>
    <dgm:cxn modelId="{7E856497-6B19-0A42-9A17-D76B36112ECE}" type="presOf" srcId="{EDF95E3D-CCA1-B746-BDDC-8C817EEA88E3}" destId="{F9C97540-F9CD-5243-8420-41ADA3BA95F9}" srcOrd="0" destOrd="0" presId="urn:microsoft.com/office/officeart/2005/8/layout/process1"/>
    <dgm:cxn modelId="{45E6E0A0-9F5C-854B-8361-347B3F1D73FE}" type="presOf" srcId="{DD3250C9-18D1-DC40-B5C3-1E872D13B390}" destId="{0561D967-621D-9643-B0FD-03F49DB7991B}" srcOrd="0" destOrd="0" presId="urn:microsoft.com/office/officeart/2005/8/layout/process1"/>
    <dgm:cxn modelId="{F1A281AA-D899-554F-BB22-565BEDDB0816}" type="presOf" srcId="{E1FB2EC8-FB22-2046-9430-469453AADC08}" destId="{C4A08344-EAE5-F54C-9B19-68A4CB5DD3F1}" srcOrd="0" destOrd="0" presId="urn:microsoft.com/office/officeart/2005/8/layout/process1"/>
    <dgm:cxn modelId="{AE0397B0-3DCD-4046-BB0F-B8B38924652A}" srcId="{E1FB2EC8-FB22-2046-9430-469453AADC08}" destId="{F195146A-F0C1-1642-AC94-D7A14BFE3ECE}" srcOrd="2" destOrd="0" parTransId="{2F8EE48B-4ED3-8E4C-BB2B-7AE92C38BA76}" sibTransId="{DD3250C9-18D1-DC40-B5C3-1E872D13B390}"/>
    <dgm:cxn modelId="{E5E10EC0-D264-534A-99A3-E5058BB43665}" srcId="{E1FB2EC8-FB22-2046-9430-469453AADC08}" destId="{09B3971D-DC66-8C4C-B5F5-016FF10AF857}" srcOrd="0" destOrd="0" parTransId="{E5EE6A1F-12CF-8240-8268-1ADC13A06CAE}" sibTransId="{065929FB-2936-B843-9F81-E09258AE598B}"/>
    <dgm:cxn modelId="{FE6D2FC4-98FD-0146-902D-B791E61B780C}" type="presOf" srcId="{09B3971D-DC66-8C4C-B5F5-016FF10AF857}" destId="{2619939C-2F2B-1045-A8E6-685246D072A0}" srcOrd="0" destOrd="0" presId="urn:microsoft.com/office/officeart/2005/8/layout/process1"/>
    <dgm:cxn modelId="{CBF3EFE8-78DA-4141-B16D-DEA83F5244B9}" srcId="{E1FB2EC8-FB22-2046-9430-469453AADC08}" destId="{EDF95E3D-CCA1-B746-BDDC-8C817EEA88E3}" srcOrd="1" destOrd="0" parTransId="{CCD4F68C-BD33-DC4D-B551-766260A6D7C8}" sibTransId="{1B1A893A-0C6D-A941-9A4E-FBF2207FC795}"/>
    <dgm:cxn modelId="{3C9E477E-8EFD-5347-97E6-FF815D7ADDB6}" type="presParOf" srcId="{C4A08344-EAE5-F54C-9B19-68A4CB5DD3F1}" destId="{2619939C-2F2B-1045-A8E6-685246D072A0}" srcOrd="0" destOrd="0" presId="urn:microsoft.com/office/officeart/2005/8/layout/process1"/>
    <dgm:cxn modelId="{F3E6545D-98CE-B54B-90C4-4741A67494EA}" type="presParOf" srcId="{C4A08344-EAE5-F54C-9B19-68A4CB5DD3F1}" destId="{0EB711D7-B45F-6746-99C0-481EDFAAC305}" srcOrd="1" destOrd="0" presId="urn:microsoft.com/office/officeart/2005/8/layout/process1"/>
    <dgm:cxn modelId="{B3CF2360-DCBB-C543-9CE7-E696D597E542}" type="presParOf" srcId="{0EB711D7-B45F-6746-99C0-481EDFAAC305}" destId="{1B7E151F-6BF9-A143-A1D4-40E66955AABE}" srcOrd="0" destOrd="0" presId="urn:microsoft.com/office/officeart/2005/8/layout/process1"/>
    <dgm:cxn modelId="{E10A5344-AF3C-2B45-BB38-F72DAB5FB5CD}" type="presParOf" srcId="{C4A08344-EAE5-F54C-9B19-68A4CB5DD3F1}" destId="{F9C97540-F9CD-5243-8420-41ADA3BA95F9}" srcOrd="2" destOrd="0" presId="urn:microsoft.com/office/officeart/2005/8/layout/process1"/>
    <dgm:cxn modelId="{0E9C8173-9A77-1D44-AFA7-74ABB7FC1A41}" type="presParOf" srcId="{C4A08344-EAE5-F54C-9B19-68A4CB5DD3F1}" destId="{69C33D02-B29C-0C44-8E2F-FDA813850B10}" srcOrd="3" destOrd="0" presId="urn:microsoft.com/office/officeart/2005/8/layout/process1"/>
    <dgm:cxn modelId="{FAF4FDD3-B951-2C41-BE59-D5D212CF8554}" type="presParOf" srcId="{69C33D02-B29C-0C44-8E2F-FDA813850B10}" destId="{730484AC-50C8-5B4D-BD2C-7F15A098CEE2}" srcOrd="0" destOrd="0" presId="urn:microsoft.com/office/officeart/2005/8/layout/process1"/>
    <dgm:cxn modelId="{5C5EF4F6-6171-9D4A-AC5F-1502BB28D4E2}" type="presParOf" srcId="{C4A08344-EAE5-F54C-9B19-68A4CB5DD3F1}" destId="{BF34A036-48C1-2648-84B9-81BA2C69B2D2}" srcOrd="4" destOrd="0" presId="urn:microsoft.com/office/officeart/2005/8/layout/process1"/>
    <dgm:cxn modelId="{BAB3686F-66DF-564C-95DB-561479C03735}" type="presParOf" srcId="{C4A08344-EAE5-F54C-9B19-68A4CB5DD3F1}" destId="{0561D967-621D-9643-B0FD-03F49DB7991B}" srcOrd="5" destOrd="0" presId="urn:microsoft.com/office/officeart/2005/8/layout/process1"/>
    <dgm:cxn modelId="{E5A1EBFC-80EE-3644-BE7F-E4A317F31BEB}" type="presParOf" srcId="{0561D967-621D-9643-B0FD-03F49DB7991B}" destId="{3CDE9D27-8743-B54A-AC8C-41A2F0FF585F}" srcOrd="0" destOrd="0" presId="urn:microsoft.com/office/officeart/2005/8/layout/process1"/>
    <dgm:cxn modelId="{93F79430-236B-2644-B399-820AC455D239}" type="presParOf" srcId="{C4A08344-EAE5-F54C-9B19-68A4CB5DD3F1}" destId="{76F45B08-BEDC-9243-BB9A-E90C48DF071F}"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AC1A9B-3241-401C-B51C-5C5E51801E6C}">
      <dsp:nvSpPr>
        <dsp:cNvPr id="0" name=""/>
        <dsp:cNvSpPr/>
      </dsp:nvSpPr>
      <dsp:spPr>
        <a:xfrm>
          <a:off x="3029699" y="289816"/>
          <a:ext cx="2201591" cy="2201591"/>
        </a:xfrm>
        <a:prstGeom prst="pieWedge">
          <a:avLst/>
        </a:prstGeom>
        <a:solidFill>
          <a:schemeClr val="accent4"/>
        </a:solidFill>
        <a:ln>
          <a:noFill/>
        </a:ln>
        <a:effectLst/>
        <a:scene3d>
          <a:camera prst="orthographicFront"/>
          <a:lightRig rig="flat" dir="t"/>
        </a:scene3d>
        <a:sp3d prstMaterial="plastic">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142240" rIns="360000" bIns="142240" numCol="1" spcCol="1270" anchor="ctr" anchorCtr="1">
          <a:noAutofit/>
        </a:bodyPr>
        <a:lstStyle/>
        <a:p>
          <a:pPr marL="0" lvl="0" indent="0" algn="ctr" defTabSz="889000">
            <a:lnSpc>
              <a:spcPct val="90000"/>
            </a:lnSpc>
            <a:spcBef>
              <a:spcPct val="0"/>
            </a:spcBef>
            <a:spcAft>
              <a:spcPct val="35000"/>
            </a:spcAft>
            <a:buFont typeface="+mj-lt"/>
            <a:buNone/>
          </a:pPr>
          <a:r>
            <a:rPr lang="fi-FI" sz="2000" b="1" kern="1200" dirty="0">
              <a:solidFill>
                <a:schemeClr val="bg1"/>
              </a:solidFill>
            </a:rPr>
            <a:t>Jätteestä raaka-aineeksi</a:t>
          </a:r>
        </a:p>
      </dsp:txBody>
      <dsp:txXfrm>
        <a:off x="3674530" y="934647"/>
        <a:ext cx="1556760" cy="1556760"/>
      </dsp:txXfrm>
    </dsp:sp>
    <dsp:sp modelId="{C6857B77-5769-455A-ADD8-0ADE827566A5}">
      <dsp:nvSpPr>
        <dsp:cNvPr id="0" name=""/>
        <dsp:cNvSpPr/>
      </dsp:nvSpPr>
      <dsp:spPr>
        <a:xfrm rot="5400000">
          <a:off x="5328930" y="289816"/>
          <a:ext cx="2201591" cy="2201591"/>
        </a:xfrm>
        <a:prstGeom prst="pieWedge">
          <a:avLst/>
        </a:prstGeom>
        <a:solidFill>
          <a:schemeClr val="accent4"/>
        </a:solidFill>
        <a:ln>
          <a:noFill/>
        </a:ln>
        <a:effectLst/>
        <a:scene3d>
          <a:camera prst="orthographicFront"/>
          <a:lightRig rig="flat" dir="t"/>
        </a:scene3d>
        <a:sp3d prstMaterial="plastic">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6000" tIns="142240" rIns="0" bIns="142240" numCol="1" spcCol="1270" anchor="ctr" anchorCtr="0">
          <a:noAutofit/>
        </a:bodyPr>
        <a:lstStyle/>
        <a:p>
          <a:pPr marL="0" lvl="0" indent="0" algn="ctr" defTabSz="889000">
            <a:lnSpc>
              <a:spcPct val="90000"/>
            </a:lnSpc>
            <a:spcBef>
              <a:spcPct val="0"/>
            </a:spcBef>
            <a:spcAft>
              <a:spcPct val="35000"/>
            </a:spcAft>
            <a:buFont typeface="+mj-lt"/>
            <a:buNone/>
          </a:pPr>
          <a:r>
            <a:rPr lang="fi-FI" sz="2000" b="1" kern="1200" dirty="0">
              <a:solidFill>
                <a:schemeClr val="bg1"/>
              </a:solidFill>
            </a:rPr>
            <a:t>Tuotteesta palveluun</a:t>
          </a:r>
        </a:p>
      </dsp:txBody>
      <dsp:txXfrm rot="-5400000">
        <a:off x="5328930" y="934647"/>
        <a:ext cx="1556760" cy="1556760"/>
      </dsp:txXfrm>
    </dsp:sp>
    <dsp:sp modelId="{CFF41CDB-EA3D-408C-A877-47272367648B}">
      <dsp:nvSpPr>
        <dsp:cNvPr id="0" name=""/>
        <dsp:cNvSpPr/>
      </dsp:nvSpPr>
      <dsp:spPr>
        <a:xfrm rot="10800000">
          <a:off x="5328930" y="2593098"/>
          <a:ext cx="2201591" cy="2201591"/>
        </a:xfrm>
        <a:prstGeom prst="pieWedge">
          <a:avLst/>
        </a:prstGeom>
        <a:solidFill>
          <a:schemeClr val="accent4"/>
        </a:solidFill>
        <a:ln>
          <a:noFill/>
        </a:ln>
        <a:effectLst/>
        <a:scene3d>
          <a:camera prst="orthographicFront"/>
          <a:lightRig rig="flat" dir="t"/>
        </a:scene3d>
        <a:sp3d prstMaterial="plastic">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24000" tIns="432000" rIns="108000" bIns="142240" numCol="1" spcCol="1270" anchor="ctr" anchorCtr="0">
          <a:noAutofit/>
        </a:bodyPr>
        <a:lstStyle/>
        <a:p>
          <a:pPr marL="0" lvl="0" indent="0" algn="ctr" defTabSz="889000">
            <a:lnSpc>
              <a:spcPct val="90000"/>
            </a:lnSpc>
            <a:spcBef>
              <a:spcPct val="0"/>
            </a:spcBef>
            <a:spcAft>
              <a:spcPct val="35000"/>
            </a:spcAft>
            <a:buFont typeface="+mj-lt"/>
            <a:buNone/>
          </a:pPr>
          <a:r>
            <a:rPr lang="fi-FI" sz="2000" b="1" kern="1200" dirty="0">
              <a:solidFill>
                <a:schemeClr val="bg1"/>
              </a:solidFill>
            </a:rPr>
            <a:t>Omista-</a:t>
          </a:r>
          <a:r>
            <a:rPr lang="fi-FI" sz="2000" b="1" kern="1200" dirty="0" err="1">
              <a:solidFill>
                <a:schemeClr val="bg1"/>
              </a:solidFill>
            </a:rPr>
            <a:t>misesta</a:t>
          </a:r>
          <a:r>
            <a:rPr lang="fi-FI" sz="2000" b="1" kern="1200" dirty="0">
              <a:solidFill>
                <a:schemeClr val="bg1"/>
              </a:solidFill>
            </a:rPr>
            <a:t> </a:t>
          </a:r>
          <a:r>
            <a:rPr lang="fi-FI" sz="2000" b="1" kern="1200" dirty="0" err="1">
              <a:solidFill>
                <a:schemeClr val="bg1"/>
              </a:solidFill>
            </a:rPr>
            <a:t>yhteis</a:t>
          </a:r>
          <a:r>
            <a:rPr lang="fi-FI" sz="2000" b="1" kern="1200" dirty="0">
              <a:solidFill>
                <a:schemeClr val="bg1"/>
              </a:solidFill>
            </a:rPr>
            <a:t>-käyttöön </a:t>
          </a:r>
        </a:p>
      </dsp:txBody>
      <dsp:txXfrm rot="10800000">
        <a:off x="5328930" y="2593098"/>
        <a:ext cx="1556760" cy="1556760"/>
      </dsp:txXfrm>
    </dsp:sp>
    <dsp:sp modelId="{ADAEA681-DF60-47A2-8BA1-454286C188DA}">
      <dsp:nvSpPr>
        <dsp:cNvPr id="0" name=""/>
        <dsp:cNvSpPr/>
      </dsp:nvSpPr>
      <dsp:spPr>
        <a:xfrm rot="16200000">
          <a:off x="3012681" y="2594771"/>
          <a:ext cx="2201591" cy="2201591"/>
        </a:xfrm>
        <a:prstGeom prst="pieWedge">
          <a:avLst/>
        </a:prstGeom>
        <a:solidFill>
          <a:schemeClr val="accent4"/>
        </a:solidFill>
        <a:ln>
          <a:noFill/>
        </a:ln>
        <a:effectLst/>
        <a:scene3d>
          <a:camera prst="orthographicFront"/>
          <a:lightRig rig="flat" dir="t"/>
        </a:scene3d>
        <a:sp3d prstMaterial="plastic">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360000" rIns="360000" bIns="128016" numCol="1" spcCol="1270" anchor="ctr" anchorCtr="0">
          <a:noAutofit/>
        </a:bodyPr>
        <a:lstStyle/>
        <a:p>
          <a:pPr marL="0" lvl="0" indent="0" algn="ctr" defTabSz="800100">
            <a:lnSpc>
              <a:spcPct val="90000"/>
            </a:lnSpc>
            <a:spcBef>
              <a:spcPct val="0"/>
            </a:spcBef>
            <a:spcAft>
              <a:spcPct val="35000"/>
            </a:spcAft>
            <a:buFont typeface="+mj-lt"/>
            <a:buNone/>
          </a:pPr>
          <a:r>
            <a:rPr lang="fi-FI" sz="1800" b="1" kern="1200" dirty="0">
              <a:solidFill>
                <a:schemeClr val="bg1"/>
              </a:solidFill>
            </a:rPr>
            <a:t>Kerta-käytöstä </a:t>
          </a:r>
          <a:r>
            <a:rPr lang="fi-FI" sz="1800" b="1" kern="1200" dirty="0" err="1">
              <a:solidFill>
                <a:schemeClr val="bg1"/>
              </a:solidFill>
            </a:rPr>
            <a:t>korjatta-vuuteen</a:t>
          </a:r>
          <a:endParaRPr lang="fi-FI" sz="1800" b="1" kern="1200" dirty="0">
            <a:solidFill>
              <a:schemeClr val="bg1"/>
            </a:solidFill>
          </a:endParaRPr>
        </a:p>
      </dsp:txBody>
      <dsp:txXfrm rot="5400000">
        <a:off x="3657512" y="2594771"/>
        <a:ext cx="1556760" cy="1556760"/>
      </dsp:txXfrm>
    </dsp:sp>
    <dsp:sp modelId="{37F8D8D4-1458-43BF-A2B7-2E755C9D8083}">
      <dsp:nvSpPr>
        <dsp:cNvPr id="0" name=""/>
        <dsp:cNvSpPr/>
      </dsp:nvSpPr>
      <dsp:spPr>
        <a:xfrm>
          <a:off x="4685032" y="1899442"/>
          <a:ext cx="1186104" cy="1031395"/>
        </a:xfrm>
        <a:prstGeom prst="circularArrow">
          <a:avLst/>
        </a:prstGeom>
        <a:solidFill>
          <a:schemeClr val="bg1"/>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B w="88900" h="31750" prst="angle"/>
        </a:sp3d>
      </dsp:spPr>
      <dsp:style>
        <a:lnRef idx="0">
          <a:scrgbClr r="0" g="0" b="0"/>
        </a:lnRef>
        <a:fillRef idx="1">
          <a:scrgbClr r="0" g="0" b="0"/>
        </a:fillRef>
        <a:effectRef idx="3">
          <a:scrgbClr r="0" g="0" b="0"/>
        </a:effectRef>
        <a:fontRef idx="minor">
          <a:schemeClr val="lt1"/>
        </a:fontRef>
      </dsp:style>
    </dsp:sp>
    <dsp:sp modelId="{37B4F6C9-DEEC-4DE7-9698-280B4F0491FA}">
      <dsp:nvSpPr>
        <dsp:cNvPr id="0" name=""/>
        <dsp:cNvSpPr/>
      </dsp:nvSpPr>
      <dsp:spPr>
        <a:xfrm rot="10800000">
          <a:off x="4682212" y="2151215"/>
          <a:ext cx="1191745" cy="1036300"/>
        </a:xfrm>
        <a:prstGeom prst="circularArrow">
          <a:avLst/>
        </a:prstGeom>
        <a:solidFill>
          <a:schemeClr val="bg1"/>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9939C-2F2B-1045-A8E6-685246D072A0}">
      <dsp:nvSpPr>
        <dsp:cNvPr id="0" name=""/>
        <dsp:cNvSpPr/>
      </dsp:nvSpPr>
      <dsp:spPr>
        <a:xfrm>
          <a:off x="9787" y="1831714"/>
          <a:ext cx="2925397" cy="175523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Ostaminen</a:t>
          </a:r>
          <a:endParaRPr lang="fi-FI" sz="2400" kern="1200" dirty="0"/>
        </a:p>
      </dsp:txBody>
      <dsp:txXfrm>
        <a:off x="61196" y="1883123"/>
        <a:ext cx="2822579" cy="1652420"/>
      </dsp:txXfrm>
    </dsp:sp>
    <dsp:sp modelId="{0EB711D7-B45F-6746-99C0-481EDFAAC305}">
      <dsp:nvSpPr>
        <dsp:cNvPr id="0" name=""/>
        <dsp:cNvSpPr/>
      </dsp:nvSpPr>
      <dsp:spPr>
        <a:xfrm>
          <a:off x="3227724" y="2346584"/>
          <a:ext cx="620184" cy="725498"/>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endParaRPr lang="fi-FI" sz="3100" kern="1200"/>
        </a:p>
      </dsp:txBody>
      <dsp:txXfrm>
        <a:off x="3227724" y="2491684"/>
        <a:ext cx="434129" cy="435298"/>
      </dsp:txXfrm>
    </dsp:sp>
    <dsp:sp modelId="{F9C97540-F9CD-5243-8420-41ADA3BA95F9}">
      <dsp:nvSpPr>
        <dsp:cNvPr id="0" name=""/>
        <dsp:cNvSpPr/>
      </dsp:nvSpPr>
      <dsp:spPr>
        <a:xfrm>
          <a:off x="4105344" y="1831714"/>
          <a:ext cx="2925397" cy="175523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Käyttäminen</a:t>
          </a:r>
          <a:endParaRPr lang="fi-FI" sz="2400" kern="1200" dirty="0"/>
        </a:p>
      </dsp:txBody>
      <dsp:txXfrm>
        <a:off x="4156753" y="1883123"/>
        <a:ext cx="2822579" cy="1652420"/>
      </dsp:txXfrm>
    </dsp:sp>
    <dsp:sp modelId="{69C33D02-B29C-0C44-8E2F-FDA813850B10}">
      <dsp:nvSpPr>
        <dsp:cNvPr id="0" name=""/>
        <dsp:cNvSpPr/>
      </dsp:nvSpPr>
      <dsp:spPr>
        <a:xfrm>
          <a:off x="7323281" y="2346584"/>
          <a:ext cx="620184" cy="725498"/>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endParaRPr lang="fi-FI" sz="3100" kern="1200"/>
        </a:p>
      </dsp:txBody>
      <dsp:txXfrm>
        <a:off x="7323281" y="2491684"/>
        <a:ext cx="434129" cy="435298"/>
      </dsp:txXfrm>
    </dsp:sp>
    <dsp:sp modelId="{76F45B08-BEDC-9243-BB9A-E90C48DF071F}">
      <dsp:nvSpPr>
        <dsp:cNvPr id="0" name=""/>
        <dsp:cNvSpPr/>
      </dsp:nvSpPr>
      <dsp:spPr>
        <a:xfrm>
          <a:off x="8200900" y="1831714"/>
          <a:ext cx="2925397" cy="175523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Kierrättäminen</a:t>
          </a:r>
          <a:endParaRPr lang="fi-FI" sz="2400" kern="1200" dirty="0"/>
        </a:p>
      </dsp:txBody>
      <dsp:txXfrm>
        <a:off x="8252309" y="1883123"/>
        <a:ext cx="2822579" cy="16524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9939C-2F2B-1045-A8E6-685246D072A0}">
      <dsp:nvSpPr>
        <dsp:cNvPr id="0" name=""/>
        <dsp:cNvSpPr/>
      </dsp:nvSpPr>
      <dsp:spPr>
        <a:xfrm>
          <a:off x="4893" y="2067431"/>
          <a:ext cx="2139672" cy="128380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Ostaminen</a:t>
          </a:r>
          <a:endParaRPr lang="fi-FI" sz="2400" kern="1200" dirty="0"/>
        </a:p>
      </dsp:txBody>
      <dsp:txXfrm>
        <a:off x="42494" y="2105032"/>
        <a:ext cx="2064470" cy="1208601"/>
      </dsp:txXfrm>
    </dsp:sp>
    <dsp:sp modelId="{0EB711D7-B45F-6746-99C0-481EDFAAC305}">
      <dsp:nvSpPr>
        <dsp:cNvPr id="0" name=""/>
        <dsp:cNvSpPr/>
      </dsp:nvSpPr>
      <dsp:spPr>
        <a:xfrm>
          <a:off x="2358533" y="2444014"/>
          <a:ext cx="453610" cy="530638"/>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fi-FI" sz="2200" kern="1200"/>
        </a:p>
      </dsp:txBody>
      <dsp:txXfrm>
        <a:off x="2358533" y="2550142"/>
        <a:ext cx="317527" cy="318382"/>
      </dsp:txXfrm>
    </dsp:sp>
    <dsp:sp modelId="{F9C97540-F9CD-5243-8420-41ADA3BA95F9}">
      <dsp:nvSpPr>
        <dsp:cNvPr id="0" name=""/>
        <dsp:cNvSpPr/>
      </dsp:nvSpPr>
      <dsp:spPr>
        <a:xfrm>
          <a:off x="3000435" y="2067431"/>
          <a:ext cx="2139672" cy="128380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Käyttäminen</a:t>
          </a:r>
          <a:endParaRPr lang="fi-FI" sz="2400" kern="1200" dirty="0"/>
        </a:p>
      </dsp:txBody>
      <dsp:txXfrm>
        <a:off x="3038036" y="2105032"/>
        <a:ext cx="2064470" cy="1208601"/>
      </dsp:txXfrm>
    </dsp:sp>
    <dsp:sp modelId="{69C33D02-B29C-0C44-8E2F-FDA813850B10}">
      <dsp:nvSpPr>
        <dsp:cNvPr id="0" name=""/>
        <dsp:cNvSpPr/>
      </dsp:nvSpPr>
      <dsp:spPr>
        <a:xfrm>
          <a:off x="5354075" y="2444014"/>
          <a:ext cx="453610" cy="530638"/>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fi-FI" sz="2200" kern="1200"/>
        </a:p>
      </dsp:txBody>
      <dsp:txXfrm>
        <a:off x="5354075" y="2550142"/>
        <a:ext cx="317527" cy="318382"/>
      </dsp:txXfrm>
    </dsp:sp>
    <dsp:sp modelId="{BF34A036-48C1-2648-84B9-81BA2C69B2D2}">
      <dsp:nvSpPr>
        <dsp:cNvPr id="0" name=""/>
        <dsp:cNvSpPr/>
      </dsp:nvSpPr>
      <dsp:spPr>
        <a:xfrm>
          <a:off x="5995977" y="2067431"/>
          <a:ext cx="2139672" cy="128380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Korjaaminen</a:t>
          </a:r>
          <a:endParaRPr lang="fi-FI" sz="2400" kern="1200" dirty="0"/>
        </a:p>
      </dsp:txBody>
      <dsp:txXfrm>
        <a:off x="6033578" y="2105032"/>
        <a:ext cx="2064470" cy="1208601"/>
      </dsp:txXfrm>
    </dsp:sp>
    <dsp:sp modelId="{0561D967-621D-9643-B0FD-03F49DB7991B}">
      <dsp:nvSpPr>
        <dsp:cNvPr id="0" name=""/>
        <dsp:cNvSpPr/>
      </dsp:nvSpPr>
      <dsp:spPr>
        <a:xfrm>
          <a:off x="8349617" y="2444014"/>
          <a:ext cx="453610" cy="530638"/>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fi-FI" sz="2200" kern="1200"/>
        </a:p>
      </dsp:txBody>
      <dsp:txXfrm>
        <a:off x="8349617" y="2550142"/>
        <a:ext cx="317527" cy="318382"/>
      </dsp:txXfrm>
    </dsp:sp>
    <dsp:sp modelId="{76F45B08-BEDC-9243-BB9A-E90C48DF071F}">
      <dsp:nvSpPr>
        <dsp:cNvPr id="0" name=""/>
        <dsp:cNvSpPr/>
      </dsp:nvSpPr>
      <dsp:spPr>
        <a:xfrm>
          <a:off x="8991519" y="2067431"/>
          <a:ext cx="2139672" cy="128380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i-FI" sz="2400" kern="1200"/>
            <a:t>Kierrättäminen</a:t>
          </a:r>
          <a:endParaRPr lang="fi-FI" sz="2400" kern="1200" dirty="0"/>
        </a:p>
      </dsp:txBody>
      <dsp:txXfrm>
        <a:off x="9029120" y="2105032"/>
        <a:ext cx="2064470" cy="1208601"/>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160BE8-BEF0-8043-AC8A-E404DA924780}" type="datetimeFigureOut">
              <a:rPr lang="fi-FI" smtClean="0"/>
              <a:t>23.3.2023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89AEF3-68E3-F044-8A60-31E0AF27084D}" type="slidenum">
              <a:rPr lang="fi-FI" smtClean="0"/>
              <a:t>‹#›</a:t>
            </a:fld>
            <a:endParaRPr lang="fi-FI"/>
          </a:p>
        </p:txBody>
      </p:sp>
    </p:spTree>
    <p:extLst>
      <p:ext uri="{BB962C8B-B14F-4D97-AF65-F5344CB8AC3E}">
        <p14:creationId xmlns:p14="http://schemas.microsoft.com/office/powerpoint/2010/main" val="3117050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b="1" i="0" dirty="0"/>
              <a:t>Kestävä kehitys </a:t>
            </a:r>
            <a:r>
              <a:rPr lang="fi-FI" sz="1200" i="0" dirty="0"/>
              <a:t>on maailmanlaajuisesti, alueellisesti ja paikallisesti tapahtuvaa jatkuvaa ja ohjattua yhteiskunnallista muutosta, jonka päämääränä on turvata nykyisille ja tuleville sukupolville hyvät elämisen mahdollisuudet. Tämä tarkoittaa myös, että ympäristö, ihminen ja talous otetaan tasavertaisesti huomioon päätöksenteossa ja toiminnassa.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b="1" dirty="0">
                <a:solidFill>
                  <a:srgbClr val="262626"/>
                </a:solidFill>
              </a:rPr>
              <a:t>Kiertotalous</a:t>
            </a:r>
            <a:r>
              <a:rPr lang="fi-FI" sz="1200" dirty="0">
                <a:solidFill>
                  <a:srgbClr val="262626"/>
                </a:solidFill>
              </a:rPr>
              <a:t> on talousjärjestelmä, jossa materiaalit ja energia pysyvät talouden kierrossa mahdollisimman pitkään menettämättä arvoaan.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b="1" i="0" dirty="0"/>
              <a:t>Vastuullinen kuluttaminen </a:t>
            </a:r>
            <a:r>
              <a:rPr lang="fi-FI" dirty="0"/>
              <a:t>on on yksilön tai yhteisön elämäntapaan ja hankintapäätöksiin liittyviä valintoja, joilla pyritään vähentämään kulutuksen kielteisiä vaikutuksia ympäristölle, ihmiselle ja taloudelle.</a:t>
            </a:r>
            <a:endParaRPr lang="fi-FI" sz="1200" b="1" i="0" dirty="0"/>
          </a:p>
          <a:p>
            <a:pPr marL="171450" indent="-171450">
              <a:buFont typeface="Arial" panose="020B0604020202020204" pitchFamily="34" charset="0"/>
              <a:buChar char="•"/>
            </a:pPr>
            <a:endParaRPr lang="fi-FI" dirty="0"/>
          </a:p>
        </p:txBody>
      </p:sp>
      <p:sp>
        <p:nvSpPr>
          <p:cNvPr id="4" name="Dian numeron paikkamerkki 3"/>
          <p:cNvSpPr>
            <a:spLocks noGrp="1"/>
          </p:cNvSpPr>
          <p:nvPr>
            <p:ph type="sldNum" sz="quarter" idx="5"/>
          </p:nvPr>
        </p:nvSpPr>
        <p:spPr/>
        <p:txBody>
          <a:bodyPr/>
          <a:lstStyle/>
          <a:p>
            <a:fld id="{3089AEF3-68E3-F044-8A60-31E0AF27084D}" type="slidenum">
              <a:rPr lang="fi-FI" smtClean="0"/>
              <a:t>2</a:t>
            </a:fld>
            <a:endParaRPr lang="fi-FI"/>
          </a:p>
        </p:txBody>
      </p:sp>
    </p:spTree>
    <p:extLst>
      <p:ext uri="{BB962C8B-B14F-4D97-AF65-F5344CB8AC3E}">
        <p14:creationId xmlns:p14="http://schemas.microsoft.com/office/powerpoint/2010/main" val="1876004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a:p>
            <a:pPr marL="171450" indent="-171450">
              <a:buFont typeface="Arial" panose="020B0604020202020204" pitchFamily="34" charset="0"/>
              <a:buChar char="•"/>
            </a:pPr>
            <a:r>
              <a:rPr lang="fi-FI" dirty="0"/>
              <a:t>Nykyisen kaltainen kulutus ei tuota ihmisille hyvinvointia kestävällä tavalla. Asumisen, liikkumisen ja ruoan aiheuttamia ympäristöhaittoja pitää pienentää tuntuvasti nykyisestä sekä yksityisessä että julkisessa kulutuksessa.</a:t>
            </a:r>
          </a:p>
          <a:p>
            <a:pPr marL="171450" indent="-171450">
              <a:buFont typeface="Arial" panose="020B0604020202020204" pitchFamily="34" charset="0"/>
              <a:buChar char="•"/>
            </a:pPr>
            <a:r>
              <a:rPr lang="fi-FI" dirty="0"/>
              <a:t>Samalla pitää turvata ihmisten hyvinvointi ja mahdollisuudet tarpeiden oikeudenmukaiseen tyydyttämiseen.</a:t>
            </a:r>
          </a:p>
          <a:p>
            <a:pPr marL="171450" indent="-171450">
              <a:buFont typeface="Arial" panose="020B0604020202020204" pitchFamily="34" charset="0"/>
              <a:buChar char="•"/>
            </a:pPr>
            <a:r>
              <a:rPr lang="fi-FI" dirty="0"/>
              <a:t>Tavaroita ja palveluita kuluttamalla ihmiset pyrkivät täyttämään erilaisia tarpeitaan ja lisäämään hyvinvointiaan.</a:t>
            </a:r>
          </a:p>
          <a:p>
            <a:pPr marL="171450" indent="-171450">
              <a:buFont typeface="Arial" panose="020B0604020202020204" pitchFamily="34" charset="0"/>
              <a:buChar char="•"/>
            </a:pPr>
            <a:r>
              <a:rPr lang="fi-FI" dirty="0"/>
              <a:t>Haitatonta kulutusta ei ole, sillä tuotteiden ja palveluiden tuottamiseen ja käyttöön tarvitaan aina energiaa ja luonnonvaroja.</a:t>
            </a:r>
          </a:p>
          <a:p>
            <a:pPr marL="171450" indent="-171450">
              <a:buFont typeface="Arial" panose="020B0604020202020204" pitchFamily="34" charset="0"/>
              <a:buChar char="•"/>
            </a:pPr>
            <a:r>
              <a:rPr lang="fi-FI" dirty="0"/>
              <a:t>Vastuulliseen kuluttamiseen kuuluu ympäristövaikutusten huomioinnin rinnalla myös sosiaalinen vastuu ja taloudellinen kestävyys.</a:t>
            </a:r>
          </a:p>
          <a:p>
            <a:endParaRPr lang="fi-FI" dirty="0"/>
          </a:p>
          <a:p>
            <a:r>
              <a:rPr lang="fi-FI" dirty="0"/>
              <a:t>Maailman väkiluvun ennakoidaan nousevan 9,6 miljardiin vuoteen 2050 mennessä. Jos näin tapahtuu, tarvitsisimme käyttöömme kolme maapalloa, jotta voisimme säilyttää nykyisen elämäntyylimme. Tässä tavoitteena on, että taloudellinen toiminta tuottaisi mahdollisimman paljon hyvinvointia, samalla, kun luonnonvarojen käyttöä ja saastumista vähennetään.</a:t>
            </a:r>
          </a:p>
        </p:txBody>
      </p:sp>
      <p:sp>
        <p:nvSpPr>
          <p:cNvPr id="4" name="Dian numeron paikkamerkki 3"/>
          <p:cNvSpPr>
            <a:spLocks noGrp="1"/>
          </p:cNvSpPr>
          <p:nvPr>
            <p:ph type="sldNum" sz="quarter" idx="5"/>
          </p:nvPr>
        </p:nvSpPr>
        <p:spPr/>
        <p:txBody>
          <a:bodyPr/>
          <a:lstStyle/>
          <a:p>
            <a:fld id="{3089AEF3-68E3-F044-8A60-31E0AF27084D}" type="slidenum">
              <a:rPr lang="fi-FI" smtClean="0"/>
              <a:t>4</a:t>
            </a:fld>
            <a:endParaRPr lang="fi-FI"/>
          </a:p>
        </p:txBody>
      </p:sp>
    </p:spTree>
    <p:extLst>
      <p:ext uri="{BB962C8B-B14F-4D97-AF65-F5344CB8AC3E}">
        <p14:creationId xmlns:p14="http://schemas.microsoft.com/office/powerpoint/2010/main" val="1447227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indent="-171450">
              <a:buFont typeface="Arial" panose="020B0604020202020204" pitchFamily="34" charset="0"/>
              <a:buChar char="•"/>
            </a:pPr>
            <a:r>
              <a:rPr lang="fi-FI" sz="1200" kern="1200" dirty="0">
                <a:solidFill>
                  <a:schemeClr val="tx1"/>
                </a:solidFill>
                <a:effectLst/>
                <a:latin typeface="+mn-lt"/>
                <a:ea typeface="+mn-ea"/>
                <a:cs typeface="+mn-cs"/>
              </a:rPr>
              <a:t>Globaalisti on herätty siihen, että asialle pitäisi tehdä jotakin.</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Lähes 200 maata sitoutunut tavoitteisiin.</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Tavoitteita on yhteensä 17. Alatavoitteita on yhteensä 169.</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Kaikki kestävän kehityksen tavoitteet ovat tärkeitä ja ne linkittyvät tiiviisti toisiinsa: yhtäkään tavoitetta ei voi tavoitella toisen kustannuksella. Kestävän kehityksen tavoitteiden toteutumiseen tarvitaankin niin valtioita, päättäjiä kuin kansalaisiakin.</a:t>
            </a:r>
          </a:p>
          <a:p>
            <a:pPr marL="171450" indent="-171450">
              <a:buFont typeface="Arial" panose="020B0604020202020204" pitchFamily="34" charset="0"/>
              <a:buChar char="•"/>
            </a:pPr>
            <a:endParaRPr lang="fi-FI" dirty="0"/>
          </a:p>
        </p:txBody>
      </p:sp>
      <p:sp>
        <p:nvSpPr>
          <p:cNvPr id="4" name="Dian numeron paikkamerkki 3"/>
          <p:cNvSpPr>
            <a:spLocks noGrp="1"/>
          </p:cNvSpPr>
          <p:nvPr>
            <p:ph type="sldNum" sz="quarter" idx="5"/>
          </p:nvPr>
        </p:nvSpPr>
        <p:spPr/>
        <p:txBody>
          <a:bodyPr/>
          <a:lstStyle/>
          <a:p>
            <a:fld id="{3089AEF3-68E3-F044-8A60-31E0AF27084D}" type="slidenum">
              <a:rPr lang="fi-FI" smtClean="0"/>
              <a:t>5</a:t>
            </a:fld>
            <a:endParaRPr lang="fi-FI"/>
          </a:p>
        </p:txBody>
      </p:sp>
    </p:spTree>
    <p:extLst>
      <p:ext uri="{BB962C8B-B14F-4D97-AF65-F5344CB8AC3E}">
        <p14:creationId xmlns:p14="http://schemas.microsoft.com/office/powerpoint/2010/main" val="3257606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sz="1200" kern="1200" dirty="0">
                <a:solidFill>
                  <a:schemeClr val="tx1"/>
                </a:solidFill>
                <a:effectLst/>
                <a:latin typeface="+mn-lt"/>
                <a:ea typeface="+mn-ea"/>
                <a:cs typeface="+mn-cs"/>
              </a:rPr>
              <a:t>Perinteinen lineaarinen talousmalli: materiaaleilla on tietty elinkaari, jonka päättyessä ne päätyvät hyödyttömiksi.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sz="1200" kern="1200" dirty="0">
                <a:solidFill>
                  <a:schemeClr val="tx1"/>
                </a:solidFill>
                <a:effectLst/>
                <a:latin typeface="+mn-lt"/>
                <a:ea typeface="+mn-ea"/>
                <a:cs typeface="+mn-cs"/>
              </a:rPr>
              <a:t>Kierrätystalous: osa raaka-aineista pystytään kierrättämään, mutta vain rajallisesti, mikä jälkeen ne päätyvät jälleen jätteeksi.</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sz="1200" kern="1200" dirty="0">
                <a:solidFill>
                  <a:schemeClr val="tx1"/>
                </a:solidFill>
                <a:effectLst/>
                <a:latin typeface="+mn-lt"/>
                <a:ea typeface="+mn-ea"/>
                <a:cs typeface="+mn-cs"/>
              </a:rPr>
              <a:t>Kiertotalous: Jätettä ei ole, vaan sen arvo ymmärretään ja sitä hyödynnetään uudelleen. Kaikki materiaali, energia ja tietotaito kiertää.</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fi-FI" sz="1200" kern="1200" dirty="0">
                <a:solidFill>
                  <a:schemeClr val="tx1"/>
                </a:solidFill>
                <a:effectLst/>
                <a:latin typeface="+mn-lt"/>
                <a:ea typeface="+mn-ea"/>
                <a:cs typeface="+mn-cs"/>
              </a:rPr>
              <a:t>Vaatii toimiakseen ymmärrystä vastuullisesta ja päästöttömästä tuotannosta, kuluttamisesta ja ylläpidosta. </a:t>
            </a:r>
            <a:endParaRPr lang="fi-FI" dirty="0"/>
          </a:p>
          <a:p>
            <a:endParaRPr lang="fi-FI" dirty="0"/>
          </a:p>
        </p:txBody>
      </p:sp>
      <p:sp>
        <p:nvSpPr>
          <p:cNvPr id="4" name="Dian numeron paikkamerkki 3"/>
          <p:cNvSpPr>
            <a:spLocks noGrp="1"/>
          </p:cNvSpPr>
          <p:nvPr>
            <p:ph type="sldNum" sz="quarter" idx="5"/>
          </p:nvPr>
        </p:nvSpPr>
        <p:spPr/>
        <p:txBody>
          <a:bodyPr/>
          <a:lstStyle/>
          <a:p>
            <a:fld id="{3089AEF3-68E3-F044-8A60-31E0AF27084D}" type="slidenum">
              <a:rPr lang="fi-FI" smtClean="0"/>
              <a:t>7</a:t>
            </a:fld>
            <a:endParaRPr lang="fi-FI"/>
          </a:p>
        </p:txBody>
      </p:sp>
    </p:spTree>
    <p:extLst>
      <p:ext uri="{BB962C8B-B14F-4D97-AF65-F5344CB8AC3E}">
        <p14:creationId xmlns:p14="http://schemas.microsoft.com/office/powerpoint/2010/main" val="1989176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dirty="0"/>
              <a:t>Tuotteesta palveluun: </a:t>
            </a:r>
            <a:r>
              <a:rPr lang="fi-FI" sz="1200" b="0" dirty="0"/>
              <a:t>Palveluiden osuus kasvaa ja ne syrjäyttävät perinteiset tuoteyritykset.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b="0" dirty="0"/>
              <a:t>Omistamisesta yhteiskäyttöön: </a:t>
            </a:r>
            <a:r>
              <a:rPr lang="fi-FI" sz="1200" dirty="0"/>
              <a:t>Yhteiskäytöllä hyödykkeiden käyttöaste nousee ja niiden huolto ja korjattavuus helpottuvat.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b="0" dirty="0"/>
              <a:t>Kertakäyttöisyydestä korjattavuuteen: </a:t>
            </a:r>
            <a:r>
              <a:rPr lang="fi-FI" sz="1200" dirty="0"/>
              <a:t>Kuluttajille pitkäikäiset ja korjattavat tuotteet ovat edullisempia kuin kertakäyttöiset.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dirty="0"/>
              <a:t>Jätteestä raaka-aineeksi: Roska on rahaa! Ei jätteitä vaan raaka-aineita, joita hyödynnetään ja käytetään uudelleen.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i-FI" sz="1200" b="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i-FI" sz="1200" dirty="0"/>
          </a:p>
          <a:p>
            <a:endParaRPr lang="fi-FI" dirty="0"/>
          </a:p>
        </p:txBody>
      </p:sp>
      <p:sp>
        <p:nvSpPr>
          <p:cNvPr id="4" name="Dian numeron paikkamerkki 3"/>
          <p:cNvSpPr>
            <a:spLocks noGrp="1"/>
          </p:cNvSpPr>
          <p:nvPr>
            <p:ph type="sldNum" sz="quarter" idx="5"/>
          </p:nvPr>
        </p:nvSpPr>
        <p:spPr/>
        <p:txBody>
          <a:bodyPr/>
          <a:lstStyle/>
          <a:p>
            <a:fld id="{3089AEF3-68E3-F044-8A60-31E0AF27084D}" type="slidenum">
              <a:rPr lang="fi-FI" smtClean="0"/>
              <a:t>8</a:t>
            </a:fld>
            <a:endParaRPr lang="fi-FI"/>
          </a:p>
        </p:txBody>
      </p:sp>
    </p:spTree>
    <p:extLst>
      <p:ext uri="{BB962C8B-B14F-4D97-AF65-F5344CB8AC3E}">
        <p14:creationId xmlns:p14="http://schemas.microsoft.com/office/powerpoint/2010/main" val="1311969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0" dirty="0"/>
              <a:t>Jokainen voi vaikuttaa omaan toimintaansa.</a:t>
            </a:r>
          </a:p>
          <a:p>
            <a:endParaRPr lang="fi-FI" b="1" dirty="0"/>
          </a:p>
          <a:p>
            <a:r>
              <a:rPr lang="fi-FI" b="1" dirty="0"/>
              <a:t>Miksi ihmiset eivät kuluta vastuullisesti?</a:t>
            </a:r>
          </a:p>
          <a:p>
            <a:pPr marL="171450" indent="-171450">
              <a:buFont typeface="Arial" panose="020B0604020202020204" pitchFamily="34" charset="0"/>
              <a:buChar char="•"/>
            </a:pPr>
            <a:r>
              <a:rPr lang="fi-FI" b="0" dirty="0"/>
              <a:t>Monet kuluttamiseen liittyvät valinnat ovat tapoja, joita tehdään tiedostamattomasti. Niitä on tällöin vaikeampi muuttaa. -&gt; Esimerkiksi pullojen kierrättäminen</a:t>
            </a:r>
          </a:p>
          <a:p>
            <a:pPr marL="171450" indent="-171450">
              <a:buFont typeface="Arial" panose="020B0604020202020204" pitchFamily="34" charset="0"/>
              <a:buChar char="•"/>
            </a:pPr>
            <a:r>
              <a:rPr lang="fi-FI" b="0" dirty="0"/>
              <a:t>Kuluttamisen vaikutukset ovat vaikeasti nähtävissä. </a:t>
            </a:r>
          </a:p>
          <a:p>
            <a:pPr marL="171450" indent="-171450">
              <a:buFont typeface="Arial" panose="020B0604020202020204" pitchFamily="34" charset="0"/>
              <a:buChar char="•"/>
            </a:pPr>
            <a:r>
              <a:rPr lang="fi-FI" b="0" dirty="0"/>
              <a:t>Vastuullinen kuluttaminen voi tuntua irralliselta eikä osa arvoja.</a:t>
            </a:r>
          </a:p>
          <a:p>
            <a:pPr marL="171450" indent="-171450">
              <a:buFont typeface="Arial" panose="020B0604020202020204" pitchFamily="34" charset="0"/>
              <a:buChar char="•"/>
            </a:pPr>
            <a:r>
              <a:rPr lang="fi-FI" b="0" dirty="0"/>
              <a:t>Käyttäytymiseen vaikuttavat muut ihmiset ja sosiaaliset normit.</a:t>
            </a:r>
          </a:p>
          <a:p>
            <a:pPr marL="171450" indent="-171450">
              <a:buFont typeface="Arial" panose="020B0604020202020204" pitchFamily="34" charset="0"/>
              <a:buChar char="•"/>
            </a:pPr>
            <a:r>
              <a:rPr lang="fi-FI" b="0" dirty="0"/>
              <a:t>Vastuullista tekoa seuraa vastuuton teko.</a:t>
            </a:r>
          </a:p>
          <a:p>
            <a:pPr marL="171450" indent="-171450">
              <a:buFont typeface="Arial" panose="020B0604020202020204" pitchFamily="34" charset="0"/>
              <a:buChar char="•"/>
            </a:pPr>
            <a:endParaRPr lang="fi-FI" b="0" dirty="0"/>
          </a:p>
        </p:txBody>
      </p:sp>
      <p:sp>
        <p:nvSpPr>
          <p:cNvPr id="4" name="Dian numeron paikkamerkki 3"/>
          <p:cNvSpPr>
            <a:spLocks noGrp="1"/>
          </p:cNvSpPr>
          <p:nvPr>
            <p:ph type="sldNum" sz="quarter" idx="5"/>
          </p:nvPr>
        </p:nvSpPr>
        <p:spPr/>
        <p:txBody>
          <a:bodyPr/>
          <a:lstStyle/>
          <a:p>
            <a:fld id="{3089AEF3-68E3-F044-8A60-31E0AF27084D}" type="slidenum">
              <a:rPr lang="fi-FI" smtClean="0"/>
              <a:t>10</a:t>
            </a:fld>
            <a:endParaRPr lang="fi-FI"/>
          </a:p>
        </p:txBody>
      </p:sp>
    </p:spTree>
    <p:extLst>
      <p:ext uri="{BB962C8B-B14F-4D97-AF65-F5344CB8AC3E}">
        <p14:creationId xmlns:p14="http://schemas.microsoft.com/office/powerpoint/2010/main" val="10942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indent="-171450">
              <a:buFont typeface="Arial" panose="020B0604020202020204" pitchFamily="34" charset="0"/>
              <a:buChar char="•"/>
            </a:pPr>
            <a:r>
              <a:rPr lang="fi-FI" sz="1200" kern="1200" dirty="0">
                <a:solidFill>
                  <a:schemeClr val="tx1"/>
                </a:solidFill>
                <a:effectLst/>
                <a:latin typeface="+mn-lt"/>
                <a:ea typeface="+mn-ea"/>
                <a:cs typeface="+mn-cs"/>
              </a:rPr>
              <a:t>Yksilö voi toimia vastuullisesti kulutusprosessin eri vaiheissa.</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Internet-aikakaudella mahdollisuuksia esimerkiksi etsiä tietoa on paljon enemmän.</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Samaan aikaan on nostettu keskusteluihin erilaisten tuotteiden laadun heikkeneminen (esimerkiksi puhelimet).</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Kierrättämisestä puhutaan ja on puhuttu eniten ja siihen esimerkiksi Suomessa on jo varsin hyvä infrastruktuuri (jos haluat, pystyt kierrättämään lähes kaikki arjen asiat).</a:t>
            </a:r>
          </a:p>
          <a:p>
            <a:pPr marL="171450" indent="-171450">
              <a:buFont typeface="Arial" panose="020B0604020202020204" pitchFamily="34" charset="0"/>
              <a:buChar char="•"/>
            </a:pPr>
            <a:endParaRPr lang="fi-FI" dirty="0"/>
          </a:p>
        </p:txBody>
      </p:sp>
      <p:sp>
        <p:nvSpPr>
          <p:cNvPr id="4" name="Dian numeron paikkamerkki 3"/>
          <p:cNvSpPr>
            <a:spLocks noGrp="1"/>
          </p:cNvSpPr>
          <p:nvPr>
            <p:ph type="sldNum" sz="quarter" idx="5"/>
          </p:nvPr>
        </p:nvSpPr>
        <p:spPr/>
        <p:txBody>
          <a:bodyPr/>
          <a:lstStyle/>
          <a:p>
            <a:fld id="{3089AEF3-68E3-F044-8A60-31E0AF27084D}" type="slidenum">
              <a:rPr lang="fi-FI" smtClean="0"/>
              <a:t>11</a:t>
            </a:fld>
            <a:endParaRPr lang="fi-FI"/>
          </a:p>
        </p:txBody>
      </p:sp>
    </p:spTree>
    <p:extLst>
      <p:ext uri="{BB962C8B-B14F-4D97-AF65-F5344CB8AC3E}">
        <p14:creationId xmlns:p14="http://schemas.microsoft.com/office/powerpoint/2010/main" val="3337841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indent="-171450">
              <a:buFont typeface="Arial" panose="020B0604020202020204" pitchFamily="34" charset="0"/>
              <a:buChar char="•"/>
            </a:pPr>
            <a:r>
              <a:rPr lang="fi-FI" sz="1200" kern="1200" dirty="0">
                <a:solidFill>
                  <a:schemeClr val="tx1"/>
                </a:solidFill>
                <a:effectLst/>
                <a:latin typeface="+mn-lt"/>
                <a:ea typeface="+mn-ea"/>
                <a:cs typeface="+mn-cs"/>
              </a:rPr>
              <a:t>Kertakäyttökulttuurin vastailmiö on vanha ilmiö, korjaaminen.</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Esimerkiksi Clas </a:t>
            </a:r>
            <a:r>
              <a:rPr lang="fi-FI" sz="1200" kern="1200" dirty="0" err="1">
                <a:solidFill>
                  <a:schemeClr val="tx1"/>
                </a:solidFill>
                <a:effectLst/>
                <a:latin typeface="+mn-lt"/>
                <a:ea typeface="+mn-ea"/>
                <a:cs typeface="+mn-cs"/>
              </a:rPr>
              <a:t>Ohlsonin</a:t>
            </a:r>
            <a:r>
              <a:rPr lang="fi-FI" sz="1200" kern="1200" dirty="0">
                <a:solidFill>
                  <a:schemeClr val="tx1"/>
                </a:solidFill>
                <a:effectLst/>
                <a:latin typeface="+mn-lt"/>
                <a:ea typeface="+mn-ea"/>
                <a:cs typeface="+mn-cs"/>
              </a:rPr>
              <a:t> varaosien myynti on kasvanut merkittävästi viime vuosina; kasvua on lähes 500 prosenttia vuodesta 2011.</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Teknologian kehittymisen myötä korjaamiseen on tullut mahdollisuuksia. Esimerkiksi 3D-tulostimella pystyy nykyisin tulostamaan varaosia ja kirjastoihin tuodaan ompelukoneita.</a:t>
            </a:r>
          </a:p>
          <a:p>
            <a:pPr marL="171450" indent="-171450">
              <a:buFont typeface="Arial" panose="020B0604020202020204" pitchFamily="34" charset="0"/>
              <a:buChar char="•"/>
            </a:pPr>
            <a:r>
              <a:rPr lang="fi-FI" sz="1200" kern="1200" dirty="0">
                <a:solidFill>
                  <a:schemeClr val="tx1"/>
                </a:solidFill>
                <a:effectLst/>
                <a:latin typeface="+mn-lt"/>
                <a:ea typeface="+mn-ea"/>
                <a:cs typeface="+mn-cs"/>
              </a:rPr>
              <a:t>Haasteena on, että tuotteiden korjaaminen on saatettu tehdä vaikeaksi. Hyvänä esimerkkinä älypuhelimet, joita vielä ensimmäisten iPhonejen aikaan saattoi korjata itse.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i-FI"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kern="1200" dirty="0">
                <a:solidFill>
                  <a:schemeClr val="tx1"/>
                </a:solidFill>
                <a:effectLst/>
                <a:latin typeface="+mn-lt"/>
                <a:ea typeface="+mn-ea"/>
                <a:cs typeface="+mn-cs"/>
              </a:rPr>
              <a:t>Yksilön toiminnan lisäksi yritykset ovat heränneet korjausajatteluun ja tunnistavat siinä liiketoimintamahdollisuuksia.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1200" kern="1200" dirty="0">
                <a:solidFill>
                  <a:schemeClr val="tx1"/>
                </a:solidFill>
                <a:effectLst/>
                <a:latin typeface="+mn-lt"/>
                <a:ea typeface="+mn-ea"/>
                <a:cs typeface="+mn-cs"/>
              </a:rPr>
              <a:t>Korjatun tuotteen hankkiminen lähtökohtaisesti on edullisempaa, mutta onko haasteena ajatus heikommasta laadusta?</a:t>
            </a:r>
          </a:p>
        </p:txBody>
      </p:sp>
      <p:sp>
        <p:nvSpPr>
          <p:cNvPr id="4" name="Dian numeron paikkamerkki 3"/>
          <p:cNvSpPr>
            <a:spLocks noGrp="1"/>
          </p:cNvSpPr>
          <p:nvPr>
            <p:ph type="sldNum" sz="quarter" idx="5"/>
          </p:nvPr>
        </p:nvSpPr>
        <p:spPr/>
        <p:txBody>
          <a:bodyPr/>
          <a:lstStyle/>
          <a:p>
            <a:fld id="{3089AEF3-68E3-F044-8A60-31E0AF27084D}" type="slidenum">
              <a:rPr lang="fi-FI" smtClean="0"/>
              <a:t>12</a:t>
            </a:fld>
            <a:endParaRPr lang="fi-FI"/>
          </a:p>
        </p:txBody>
      </p:sp>
    </p:spTree>
    <p:extLst>
      <p:ext uri="{BB962C8B-B14F-4D97-AF65-F5344CB8AC3E}">
        <p14:creationId xmlns:p14="http://schemas.microsoft.com/office/powerpoint/2010/main" val="942452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
        <p:nvSpPr>
          <p:cNvPr id="4" name="Dian numeron paikkamerkki 3"/>
          <p:cNvSpPr>
            <a:spLocks noGrp="1"/>
          </p:cNvSpPr>
          <p:nvPr>
            <p:ph type="sldNum" sz="quarter" idx="5"/>
          </p:nvPr>
        </p:nvSpPr>
        <p:spPr/>
        <p:txBody>
          <a:bodyPr/>
          <a:lstStyle/>
          <a:p>
            <a:fld id="{3089AEF3-68E3-F044-8A60-31E0AF27084D}" type="slidenum">
              <a:rPr lang="fi-FI" smtClean="0"/>
              <a:t>17</a:t>
            </a:fld>
            <a:endParaRPr lang="fi-FI"/>
          </a:p>
        </p:txBody>
      </p:sp>
    </p:spTree>
    <p:extLst>
      <p:ext uri="{BB962C8B-B14F-4D97-AF65-F5344CB8AC3E}">
        <p14:creationId xmlns:p14="http://schemas.microsoft.com/office/powerpoint/2010/main" val="811762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8A72D81-9EE4-4D1C-9BCC-EE4F2BD7DADF}"/>
              </a:ext>
            </a:extLst>
          </p:cNvPr>
          <p:cNvSpPr>
            <a:spLocks noGrp="1"/>
          </p:cNvSpPr>
          <p:nvPr>
            <p:ph type="ctrTitle" hasCustomPrompt="1"/>
          </p:nvPr>
        </p:nvSpPr>
        <p:spPr>
          <a:xfrm>
            <a:off x="819150" y="561975"/>
            <a:ext cx="9848850" cy="3071813"/>
          </a:xfrm>
        </p:spPr>
        <p:txBody>
          <a:bodyPr anchor="b"/>
          <a:lstStyle>
            <a:lvl1pPr algn="l">
              <a:lnSpc>
                <a:spcPct val="80000"/>
              </a:lnSpc>
              <a:defRPr sz="11000" b="0">
                <a:solidFill>
                  <a:schemeClr val="bg1"/>
                </a:solidFill>
                <a:latin typeface="Altis Heavy" panose="020B0903030000000003" pitchFamily="34" charset="0"/>
              </a:defRPr>
            </a:lvl1pPr>
          </a:lstStyle>
          <a:p>
            <a:r>
              <a:rPr lang="fi-FI" dirty="0"/>
              <a:t>Otsikko</a:t>
            </a:r>
          </a:p>
        </p:txBody>
      </p:sp>
      <p:sp>
        <p:nvSpPr>
          <p:cNvPr id="3" name="Alaotsikko 2">
            <a:extLst>
              <a:ext uri="{FF2B5EF4-FFF2-40B4-BE49-F238E27FC236}">
                <a16:creationId xmlns:a16="http://schemas.microsoft.com/office/drawing/2014/main" id="{7D3B2081-E8E0-4F9C-8D30-9BEA560C71BF}"/>
              </a:ext>
            </a:extLst>
          </p:cNvPr>
          <p:cNvSpPr>
            <a:spLocks noGrp="1"/>
          </p:cNvSpPr>
          <p:nvPr>
            <p:ph type="subTitle" idx="1"/>
          </p:nvPr>
        </p:nvSpPr>
        <p:spPr>
          <a:xfrm>
            <a:off x="819150" y="3602038"/>
            <a:ext cx="9848850" cy="1208087"/>
          </a:xfrm>
        </p:spPr>
        <p:txBody>
          <a:bodyPr/>
          <a:lstStyle>
            <a:lvl1pPr marL="0" indent="0" algn="l">
              <a:lnSpc>
                <a:spcPct val="90000"/>
              </a:lnSpc>
              <a:buNone/>
              <a:defRPr sz="3000">
                <a:solidFill>
                  <a:schemeClr val="bg1"/>
                </a:solidFill>
                <a:latin typeface="Altis Medium" panose="020B07030300000000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endParaRPr lang="fi-FI" dirty="0"/>
          </a:p>
        </p:txBody>
      </p:sp>
      <p:sp>
        <p:nvSpPr>
          <p:cNvPr id="4" name="Päivämäärän paikkamerkki 3">
            <a:extLst>
              <a:ext uri="{FF2B5EF4-FFF2-40B4-BE49-F238E27FC236}">
                <a16:creationId xmlns:a16="http://schemas.microsoft.com/office/drawing/2014/main" id="{54BCC596-09CC-478C-8267-C254A8533B2B}"/>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182AAF5E-7502-4D43-AB1A-DDAEA827F70C}"/>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D13CB314-7BCC-4A09-AF3C-B03E4672D530}"/>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10" name="Tekstin paikkamerkki 9">
            <a:extLst>
              <a:ext uri="{FF2B5EF4-FFF2-40B4-BE49-F238E27FC236}">
                <a16:creationId xmlns:a16="http://schemas.microsoft.com/office/drawing/2014/main" id="{1860EA08-A1B3-4E66-B1B6-9A2D3C9EA6BC}"/>
              </a:ext>
            </a:extLst>
          </p:cNvPr>
          <p:cNvSpPr>
            <a:spLocks noGrp="1"/>
          </p:cNvSpPr>
          <p:nvPr>
            <p:ph type="body" sz="quarter" idx="13"/>
          </p:nvPr>
        </p:nvSpPr>
        <p:spPr>
          <a:xfrm>
            <a:off x="819150" y="4829175"/>
            <a:ext cx="9848850" cy="685800"/>
          </a:xfrm>
        </p:spPr>
        <p:txBody>
          <a:bodyPr/>
          <a:lstStyle>
            <a:lvl1pPr marL="0" indent="0">
              <a:lnSpc>
                <a:spcPct val="90000"/>
              </a:lnSpc>
              <a:buNone/>
              <a:defRPr sz="1950">
                <a:solidFill>
                  <a:schemeClr val="bg1"/>
                </a:solidFill>
              </a:defRPr>
            </a:lvl1pPr>
            <a:lvl2pPr marL="361950" indent="0">
              <a:buNone/>
              <a:defRPr/>
            </a:lvl2pPr>
          </a:lstStyle>
          <a:p>
            <a:pPr lvl="0"/>
            <a:r>
              <a:rPr lang="fi-FI"/>
              <a:t>Muokkaa tekstin perustyylejä
toinen taso
kolmas taso
neljäs taso
viides taso</a:t>
            </a:r>
            <a:endParaRPr lang="fi-FI" dirty="0"/>
          </a:p>
        </p:txBody>
      </p:sp>
    </p:spTree>
    <p:extLst>
      <p:ext uri="{BB962C8B-B14F-4D97-AF65-F5344CB8AC3E}">
        <p14:creationId xmlns:p14="http://schemas.microsoft.com/office/powerpoint/2010/main" val="21693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ilaatikot">
    <p:spTree>
      <p:nvGrpSpPr>
        <p:cNvPr id="1" name=""/>
        <p:cNvGrpSpPr/>
        <p:nvPr/>
      </p:nvGrpSpPr>
      <p:grpSpPr>
        <a:xfrm>
          <a:off x="0" y="0"/>
          <a:ext cx="0" cy="0"/>
          <a:chOff x="0" y="0"/>
          <a:chExt cx="0" cy="0"/>
        </a:xfrm>
      </p:grpSpPr>
      <p:sp>
        <p:nvSpPr>
          <p:cNvPr id="6" name="Suorakulmio 5">
            <a:extLst>
              <a:ext uri="{FF2B5EF4-FFF2-40B4-BE49-F238E27FC236}">
                <a16:creationId xmlns:a16="http://schemas.microsoft.com/office/drawing/2014/main" id="{0CECA5A1-B026-4969-8F70-4939DC7CBEA2}"/>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DB6271E6-FFD9-4DAF-A6C0-7B2AF123A9D5}"/>
              </a:ext>
            </a:extLst>
          </p:cNvPr>
          <p:cNvSpPr>
            <a:spLocks noGrp="1"/>
          </p:cNvSpPr>
          <p:nvPr>
            <p:ph type="title"/>
          </p:nvPr>
        </p:nvSpPr>
        <p:spPr>
          <a:xfrm>
            <a:off x="847725" y="809625"/>
            <a:ext cx="9629775" cy="933449"/>
          </a:xfrm>
        </p:spPr>
        <p:txBody>
          <a:bodyPr/>
          <a:lstStyle>
            <a:lvl1pPr>
              <a:lnSpc>
                <a:spcPct val="95000"/>
              </a:lnSpc>
              <a:defRPr sz="2500"/>
            </a:lvl1pPr>
          </a:lstStyle>
          <a:p>
            <a:r>
              <a:rPr lang="fi-FI"/>
              <a:t>Muokkaa ots. perustyyl. napsautt.</a:t>
            </a:r>
            <a:endParaRPr lang="fi-FI" dirty="0"/>
          </a:p>
        </p:txBody>
      </p:sp>
      <p:sp>
        <p:nvSpPr>
          <p:cNvPr id="3" name="Päivämäärän paikkamerkki 2">
            <a:extLst>
              <a:ext uri="{FF2B5EF4-FFF2-40B4-BE49-F238E27FC236}">
                <a16:creationId xmlns:a16="http://schemas.microsoft.com/office/drawing/2014/main" id="{9662E037-9C58-4219-A6E4-09BCF6B0BF03}"/>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4" name="Alatunnisteen paikkamerkki 3">
            <a:extLst>
              <a:ext uri="{FF2B5EF4-FFF2-40B4-BE49-F238E27FC236}">
                <a16:creationId xmlns:a16="http://schemas.microsoft.com/office/drawing/2014/main" id="{03300C4F-D3C0-4FA5-84B8-A3431C3B5302}"/>
              </a:ext>
            </a:extLst>
          </p:cNvPr>
          <p:cNvSpPr>
            <a:spLocks noGrp="1"/>
          </p:cNvSpPr>
          <p:nvPr>
            <p:ph type="ftr" sz="quarter" idx="11"/>
          </p:nvPr>
        </p:nvSpPr>
        <p:spPr/>
        <p:txBody>
          <a:bodyPr/>
          <a:lstStyle/>
          <a:p>
            <a:endParaRPr lang="fi-FI"/>
          </a:p>
        </p:txBody>
      </p:sp>
      <p:sp>
        <p:nvSpPr>
          <p:cNvPr id="5" name="Dian numeron paikkamerkki 4">
            <a:extLst>
              <a:ext uri="{FF2B5EF4-FFF2-40B4-BE49-F238E27FC236}">
                <a16:creationId xmlns:a16="http://schemas.microsoft.com/office/drawing/2014/main" id="{1E7F7BAA-6C04-4220-B036-22EEB96962E2}"/>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10" name="Tekstin paikkamerkki 9">
            <a:extLst>
              <a:ext uri="{FF2B5EF4-FFF2-40B4-BE49-F238E27FC236}">
                <a16:creationId xmlns:a16="http://schemas.microsoft.com/office/drawing/2014/main" id="{1C4BB6FB-EEDD-4343-8BFC-505D759C2836}"/>
              </a:ext>
            </a:extLst>
          </p:cNvPr>
          <p:cNvSpPr>
            <a:spLocks noGrp="1"/>
          </p:cNvSpPr>
          <p:nvPr>
            <p:ph type="body" sz="quarter" idx="13"/>
          </p:nvPr>
        </p:nvSpPr>
        <p:spPr>
          <a:xfrm>
            <a:off x="866775" y="3009900"/>
            <a:ext cx="3324225" cy="2247900"/>
          </a:xfrm>
          <a:solidFill>
            <a:schemeClr val="accent1"/>
          </a:solidFill>
        </p:spPr>
        <p:txBody>
          <a:bodyPr lIns="360000" tIns="288000" rIns="180000" bIns="180000"/>
          <a:lstStyle>
            <a:lvl1pPr marL="0" indent="0">
              <a:buNone/>
              <a:defRPr b="1">
                <a:solidFill>
                  <a:schemeClr val="bg1"/>
                </a:solidFill>
              </a:defRPr>
            </a:lvl1pPr>
            <a:lvl2pPr marL="361950" indent="0">
              <a:buNone/>
              <a:defRPr/>
            </a:lvl2pPr>
          </a:lstStyle>
          <a:p>
            <a:pPr lvl="0"/>
            <a:r>
              <a:rPr lang="fi-FI"/>
              <a:t>Muokkaa tekstin perustyylejä
toinen taso
kolmas taso
neljäs taso
viides taso</a:t>
            </a:r>
            <a:endParaRPr lang="fi-FI" dirty="0"/>
          </a:p>
        </p:txBody>
      </p:sp>
      <p:sp>
        <p:nvSpPr>
          <p:cNvPr id="12" name="Tekstin paikkamerkki 11">
            <a:extLst>
              <a:ext uri="{FF2B5EF4-FFF2-40B4-BE49-F238E27FC236}">
                <a16:creationId xmlns:a16="http://schemas.microsoft.com/office/drawing/2014/main" id="{5E08228F-FC96-4BCF-B858-27A89B0B7ACD}"/>
              </a:ext>
            </a:extLst>
          </p:cNvPr>
          <p:cNvSpPr>
            <a:spLocks noGrp="1"/>
          </p:cNvSpPr>
          <p:nvPr>
            <p:ph type="body" sz="quarter" idx="14"/>
          </p:nvPr>
        </p:nvSpPr>
        <p:spPr>
          <a:xfrm>
            <a:off x="866775" y="2305049"/>
            <a:ext cx="8029575" cy="657225"/>
          </a:xfrm>
        </p:spPr>
        <p:txBody>
          <a:bodyPr/>
          <a:lstStyle>
            <a:lvl1pPr marL="0" indent="0">
              <a:buNone/>
              <a:defRPr sz="1850" b="1">
                <a:solidFill>
                  <a:schemeClr val="tx2"/>
                </a:solidFill>
              </a:defRPr>
            </a:lvl1pPr>
            <a:lvl2pPr marL="361950" indent="0">
              <a:buNone/>
              <a:defRPr/>
            </a:lvl2pPr>
          </a:lstStyle>
          <a:p>
            <a:pPr lvl="0"/>
            <a:r>
              <a:rPr lang="fi-FI"/>
              <a:t>Muokkaa tekstin perustyylejä
toinen taso
kolmas taso
neljäs taso
viides taso</a:t>
            </a:r>
            <a:endParaRPr lang="fi-FI" dirty="0"/>
          </a:p>
        </p:txBody>
      </p:sp>
      <p:sp>
        <p:nvSpPr>
          <p:cNvPr id="13" name="Tekstin paikkamerkki 9">
            <a:extLst>
              <a:ext uri="{FF2B5EF4-FFF2-40B4-BE49-F238E27FC236}">
                <a16:creationId xmlns:a16="http://schemas.microsoft.com/office/drawing/2014/main" id="{0CB0E18F-0C87-4D15-84A4-D8F015711D92}"/>
              </a:ext>
            </a:extLst>
          </p:cNvPr>
          <p:cNvSpPr>
            <a:spLocks noGrp="1"/>
          </p:cNvSpPr>
          <p:nvPr>
            <p:ph type="body" sz="quarter" idx="15"/>
          </p:nvPr>
        </p:nvSpPr>
        <p:spPr>
          <a:xfrm>
            <a:off x="4438650" y="3009900"/>
            <a:ext cx="3324225" cy="2247900"/>
          </a:xfrm>
          <a:solidFill>
            <a:schemeClr val="accent1"/>
          </a:solidFill>
        </p:spPr>
        <p:txBody>
          <a:bodyPr lIns="360000" tIns="288000" rIns="180000" bIns="180000"/>
          <a:lstStyle>
            <a:lvl1pPr marL="0" indent="0">
              <a:buNone/>
              <a:defRPr b="1">
                <a:solidFill>
                  <a:schemeClr val="bg1"/>
                </a:solidFill>
              </a:defRPr>
            </a:lvl1pPr>
            <a:lvl2pPr marL="361950" indent="0">
              <a:buNone/>
              <a:defRPr/>
            </a:lvl2pPr>
          </a:lstStyle>
          <a:p>
            <a:pPr lvl="0"/>
            <a:r>
              <a:rPr lang="fi-FI"/>
              <a:t>Muokkaa tekstin perustyylejä
toinen taso
kolmas taso
neljäs taso
viides taso</a:t>
            </a:r>
            <a:endParaRPr lang="fi-FI" dirty="0"/>
          </a:p>
        </p:txBody>
      </p:sp>
      <p:sp>
        <p:nvSpPr>
          <p:cNvPr id="14" name="Tekstin paikkamerkki 9">
            <a:extLst>
              <a:ext uri="{FF2B5EF4-FFF2-40B4-BE49-F238E27FC236}">
                <a16:creationId xmlns:a16="http://schemas.microsoft.com/office/drawing/2014/main" id="{AE2CAC0A-E108-407B-B773-D1340BA66EC5}"/>
              </a:ext>
            </a:extLst>
          </p:cNvPr>
          <p:cNvSpPr>
            <a:spLocks noGrp="1"/>
          </p:cNvSpPr>
          <p:nvPr>
            <p:ph type="body" sz="quarter" idx="16"/>
          </p:nvPr>
        </p:nvSpPr>
        <p:spPr>
          <a:xfrm>
            <a:off x="8001000" y="3009900"/>
            <a:ext cx="3324225" cy="2247900"/>
          </a:xfrm>
          <a:solidFill>
            <a:schemeClr val="accent1"/>
          </a:solidFill>
        </p:spPr>
        <p:txBody>
          <a:bodyPr lIns="360000" tIns="288000" rIns="180000" bIns="180000"/>
          <a:lstStyle>
            <a:lvl1pPr marL="0" indent="0">
              <a:buNone/>
              <a:defRPr b="1">
                <a:solidFill>
                  <a:schemeClr val="bg1"/>
                </a:solidFill>
              </a:defRPr>
            </a:lvl1pPr>
            <a:lvl2pPr marL="361950" indent="0">
              <a:buNone/>
              <a:defRPr/>
            </a:lvl2pPr>
          </a:lstStyle>
          <a:p>
            <a:pPr lvl="0"/>
            <a:r>
              <a:rPr lang="fi-FI"/>
              <a:t>Muokkaa tekstin perustyylejä
toinen taso
kolmas taso
neljäs taso
viides taso</a:t>
            </a:r>
            <a:endParaRPr lang="fi-FI" dirty="0"/>
          </a:p>
        </p:txBody>
      </p:sp>
    </p:spTree>
    <p:extLst>
      <p:ext uri="{BB962C8B-B14F-4D97-AF65-F5344CB8AC3E}">
        <p14:creationId xmlns:p14="http://schemas.microsoft.com/office/powerpoint/2010/main" val="1086517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6" name="Suorakulmio 5">
            <a:extLst>
              <a:ext uri="{FF2B5EF4-FFF2-40B4-BE49-F238E27FC236}">
                <a16:creationId xmlns:a16="http://schemas.microsoft.com/office/drawing/2014/main" id="{0CECA5A1-B026-4969-8F70-4939DC7CBEA2}"/>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DB6271E6-FFD9-4DAF-A6C0-7B2AF123A9D5}"/>
              </a:ext>
            </a:extLst>
          </p:cNvPr>
          <p:cNvSpPr>
            <a:spLocks noGrp="1"/>
          </p:cNvSpPr>
          <p:nvPr>
            <p:ph type="title"/>
          </p:nvPr>
        </p:nvSpPr>
        <p:spPr/>
        <p:txBody>
          <a:bodyPr/>
          <a:lstStyle/>
          <a:p>
            <a:r>
              <a:rPr lang="fi-FI"/>
              <a:t>Muokkaa ots. perustyyl. napsautt.</a:t>
            </a:r>
            <a:endParaRPr lang="fi-FI" dirty="0"/>
          </a:p>
        </p:txBody>
      </p:sp>
      <p:sp>
        <p:nvSpPr>
          <p:cNvPr id="3" name="Päivämäärän paikkamerkki 2">
            <a:extLst>
              <a:ext uri="{FF2B5EF4-FFF2-40B4-BE49-F238E27FC236}">
                <a16:creationId xmlns:a16="http://schemas.microsoft.com/office/drawing/2014/main" id="{9662E037-9C58-4219-A6E4-09BCF6B0BF03}"/>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4" name="Alatunnisteen paikkamerkki 3">
            <a:extLst>
              <a:ext uri="{FF2B5EF4-FFF2-40B4-BE49-F238E27FC236}">
                <a16:creationId xmlns:a16="http://schemas.microsoft.com/office/drawing/2014/main" id="{03300C4F-D3C0-4FA5-84B8-A3431C3B5302}"/>
              </a:ext>
            </a:extLst>
          </p:cNvPr>
          <p:cNvSpPr>
            <a:spLocks noGrp="1"/>
          </p:cNvSpPr>
          <p:nvPr>
            <p:ph type="ftr" sz="quarter" idx="11"/>
          </p:nvPr>
        </p:nvSpPr>
        <p:spPr/>
        <p:txBody>
          <a:bodyPr/>
          <a:lstStyle/>
          <a:p>
            <a:endParaRPr lang="fi-FI"/>
          </a:p>
        </p:txBody>
      </p:sp>
      <p:sp>
        <p:nvSpPr>
          <p:cNvPr id="5" name="Dian numeron paikkamerkki 4">
            <a:extLst>
              <a:ext uri="{FF2B5EF4-FFF2-40B4-BE49-F238E27FC236}">
                <a16:creationId xmlns:a16="http://schemas.microsoft.com/office/drawing/2014/main" id="{1E7F7BAA-6C04-4220-B036-22EEB96962E2}"/>
              </a:ext>
            </a:extLst>
          </p:cNvPr>
          <p:cNvSpPr>
            <a:spLocks noGrp="1"/>
          </p:cNvSpPr>
          <p:nvPr>
            <p:ph type="sldNum" sz="quarter" idx="12"/>
          </p:nvPr>
        </p:nvSpPr>
        <p:spPr/>
        <p:txBody>
          <a:bodyPr/>
          <a:lstStyle/>
          <a:p>
            <a:fld id="{2F0CB31A-CCED-4D26-A5BF-73B0DD9418B4}" type="slidenum">
              <a:rPr lang="fi-FI" smtClean="0"/>
              <a:t>‹#›</a:t>
            </a:fld>
            <a:endParaRPr lang="fi-FI"/>
          </a:p>
        </p:txBody>
      </p:sp>
    </p:spTree>
    <p:extLst>
      <p:ext uri="{BB962C8B-B14F-4D97-AF65-F5344CB8AC3E}">
        <p14:creationId xmlns:p14="http://schemas.microsoft.com/office/powerpoint/2010/main" val="2289779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19FB37B-077D-45E5-94FB-78CEB1F669BB}"/>
              </a:ext>
            </a:extLst>
          </p:cNvPr>
          <p:cNvSpPr>
            <a:spLocks noGrp="1"/>
          </p:cNvSpPr>
          <p:nvPr>
            <p:ph type="title"/>
          </p:nvPr>
        </p:nvSpPr>
        <p:spPr>
          <a:xfrm>
            <a:off x="565150" y="557214"/>
            <a:ext cx="10515600" cy="4481512"/>
          </a:xfrm>
        </p:spPr>
        <p:txBody>
          <a:bodyPr anchor="t" anchorCtr="0"/>
          <a:lstStyle>
            <a:lvl1pPr>
              <a:lnSpc>
                <a:spcPct val="84000"/>
              </a:lnSpc>
              <a:defRPr sz="10800">
                <a:solidFill>
                  <a:schemeClr val="bg1"/>
                </a:solidFill>
                <a:latin typeface="Altis Heavy" panose="020B0903030000000003" pitchFamily="34" charset="0"/>
              </a:defRPr>
            </a:lvl1pPr>
          </a:lstStyle>
          <a:p>
            <a:r>
              <a:rPr lang="fi-FI"/>
              <a:t>Muokkaa ots. perustyyl. napsautt.</a:t>
            </a:r>
            <a:endParaRPr lang="fi-FI" dirty="0"/>
          </a:p>
        </p:txBody>
      </p:sp>
      <p:sp>
        <p:nvSpPr>
          <p:cNvPr id="4" name="Päivämäärän paikkamerkki 3">
            <a:extLst>
              <a:ext uri="{FF2B5EF4-FFF2-40B4-BE49-F238E27FC236}">
                <a16:creationId xmlns:a16="http://schemas.microsoft.com/office/drawing/2014/main" id="{0490AE48-29B7-49BA-9F5D-0780AF3D40AF}"/>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01F25ECF-70BE-42AE-85DE-9A6BB243CBA8}"/>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BB036015-9B1A-4CE6-9611-94060A5E48E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9" name="Tekstin paikkamerkki 8">
            <a:extLst>
              <a:ext uri="{FF2B5EF4-FFF2-40B4-BE49-F238E27FC236}">
                <a16:creationId xmlns:a16="http://schemas.microsoft.com/office/drawing/2014/main" id="{62A9B46C-68CB-44BB-BD51-CCCFD27416E3}"/>
              </a:ext>
            </a:extLst>
          </p:cNvPr>
          <p:cNvSpPr>
            <a:spLocks noGrp="1"/>
          </p:cNvSpPr>
          <p:nvPr>
            <p:ph type="body" sz="quarter" idx="13"/>
          </p:nvPr>
        </p:nvSpPr>
        <p:spPr>
          <a:xfrm>
            <a:off x="565150" y="5067300"/>
            <a:ext cx="6873875" cy="485775"/>
          </a:xfrm>
        </p:spPr>
        <p:txBody>
          <a:bodyPr/>
          <a:lstStyle>
            <a:lvl1pPr marL="0" indent="0">
              <a:lnSpc>
                <a:spcPct val="90000"/>
              </a:lnSpc>
              <a:buNone/>
              <a:defRPr sz="2400">
                <a:solidFill>
                  <a:schemeClr val="bg1"/>
                </a:solidFill>
                <a:latin typeface="Altis Heavy" panose="020B0903030000000003" pitchFamily="34" charset="0"/>
              </a:defRPr>
            </a:lvl1pPr>
            <a:lvl2pPr marL="361950" indent="0">
              <a:buNone/>
              <a:defRPr/>
            </a:lvl2pPr>
          </a:lstStyle>
          <a:p>
            <a:pPr lvl="0"/>
            <a:r>
              <a:rPr lang="fi-FI"/>
              <a:t>Muokkaa tekstin perustyylejä
toinen taso
kolmas taso
neljäs taso
viides taso</a:t>
            </a:r>
            <a:endParaRPr lang="fi-FI" dirty="0"/>
          </a:p>
        </p:txBody>
      </p:sp>
    </p:spTree>
    <p:extLst>
      <p:ext uri="{BB962C8B-B14F-4D97-AF65-F5344CB8AC3E}">
        <p14:creationId xmlns:p14="http://schemas.microsoft.com/office/powerpoint/2010/main" val="2702454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san ylätunniste 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19FB37B-077D-45E5-94FB-78CEB1F669BB}"/>
              </a:ext>
            </a:extLst>
          </p:cNvPr>
          <p:cNvSpPr>
            <a:spLocks noGrp="1"/>
          </p:cNvSpPr>
          <p:nvPr>
            <p:ph type="title"/>
          </p:nvPr>
        </p:nvSpPr>
        <p:spPr>
          <a:xfrm>
            <a:off x="822325" y="862014"/>
            <a:ext cx="10515600" cy="3833812"/>
          </a:xfrm>
        </p:spPr>
        <p:txBody>
          <a:bodyPr anchor="t" anchorCtr="0"/>
          <a:lstStyle>
            <a:lvl1pPr>
              <a:lnSpc>
                <a:spcPct val="84000"/>
              </a:lnSpc>
              <a:defRPr sz="6600">
                <a:solidFill>
                  <a:schemeClr val="bg1"/>
                </a:solidFill>
                <a:latin typeface="Altis Heavy" panose="020B0903030000000003" pitchFamily="34" charset="0"/>
              </a:defRPr>
            </a:lvl1pPr>
          </a:lstStyle>
          <a:p>
            <a:r>
              <a:rPr lang="fi-FI"/>
              <a:t>Muokkaa ots. perustyyl. napsautt.</a:t>
            </a:r>
            <a:endParaRPr lang="fi-FI" dirty="0"/>
          </a:p>
        </p:txBody>
      </p:sp>
      <p:sp>
        <p:nvSpPr>
          <p:cNvPr id="4" name="Päivämäärän paikkamerkki 3">
            <a:extLst>
              <a:ext uri="{FF2B5EF4-FFF2-40B4-BE49-F238E27FC236}">
                <a16:creationId xmlns:a16="http://schemas.microsoft.com/office/drawing/2014/main" id="{0490AE48-29B7-49BA-9F5D-0780AF3D40AF}"/>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01F25ECF-70BE-42AE-85DE-9A6BB243CBA8}"/>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BB036015-9B1A-4CE6-9611-94060A5E48E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9" name="Tekstin paikkamerkki 8">
            <a:extLst>
              <a:ext uri="{FF2B5EF4-FFF2-40B4-BE49-F238E27FC236}">
                <a16:creationId xmlns:a16="http://schemas.microsoft.com/office/drawing/2014/main" id="{588AAC12-11FB-4801-8BBC-13E9B7D67365}"/>
              </a:ext>
            </a:extLst>
          </p:cNvPr>
          <p:cNvSpPr>
            <a:spLocks noGrp="1"/>
          </p:cNvSpPr>
          <p:nvPr>
            <p:ph type="body" sz="quarter" idx="13"/>
          </p:nvPr>
        </p:nvSpPr>
        <p:spPr>
          <a:xfrm>
            <a:off x="819150" y="5067300"/>
            <a:ext cx="6619875" cy="485775"/>
          </a:xfrm>
        </p:spPr>
        <p:txBody>
          <a:bodyPr/>
          <a:lstStyle>
            <a:lvl1pPr marL="0" indent="0">
              <a:lnSpc>
                <a:spcPct val="90000"/>
              </a:lnSpc>
              <a:buNone/>
              <a:defRPr sz="2400">
                <a:solidFill>
                  <a:schemeClr val="bg1"/>
                </a:solidFill>
                <a:latin typeface="Altis Heavy" panose="020B0903030000000003" pitchFamily="34" charset="0"/>
              </a:defRPr>
            </a:lvl1pPr>
            <a:lvl2pPr marL="361950" indent="0">
              <a:buNone/>
              <a:defRPr/>
            </a:lvl2pPr>
          </a:lstStyle>
          <a:p>
            <a:pPr lvl="0"/>
            <a:r>
              <a:rPr lang="fi-FI"/>
              <a:t>Muokkaa tekstin perustyylejä
toinen taso
kolmas taso
neljäs taso
viides taso</a:t>
            </a:r>
            <a:endParaRPr lang="fi-FI" dirty="0"/>
          </a:p>
        </p:txBody>
      </p:sp>
    </p:spTree>
    <p:extLst>
      <p:ext uri="{BB962C8B-B14F-4D97-AF65-F5344CB8AC3E}">
        <p14:creationId xmlns:p14="http://schemas.microsoft.com/office/powerpoint/2010/main" val="589392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a:extLst>
              <a:ext uri="{FF2B5EF4-FFF2-40B4-BE49-F238E27FC236}">
                <a16:creationId xmlns:a16="http://schemas.microsoft.com/office/drawing/2014/main" id="{A057E5AB-6D39-4C70-822B-81B67D5EBA8E}"/>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3" name="Alatunnisteen paikkamerkki 2">
            <a:extLst>
              <a:ext uri="{FF2B5EF4-FFF2-40B4-BE49-F238E27FC236}">
                <a16:creationId xmlns:a16="http://schemas.microsoft.com/office/drawing/2014/main" id="{5D65A94E-5ED1-4AAE-8FDD-E64CB660F310}"/>
              </a:ext>
            </a:extLst>
          </p:cNvPr>
          <p:cNvSpPr>
            <a:spLocks noGrp="1"/>
          </p:cNvSpPr>
          <p:nvPr>
            <p:ph type="ftr" sz="quarter" idx="11"/>
          </p:nvPr>
        </p:nvSpPr>
        <p:spPr/>
        <p:txBody>
          <a:bodyPr/>
          <a:lstStyle/>
          <a:p>
            <a:endParaRPr lang="fi-FI"/>
          </a:p>
        </p:txBody>
      </p:sp>
      <p:sp>
        <p:nvSpPr>
          <p:cNvPr id="4" name="Dian numeron paikkamerkki 3">
            <a:extLst>
              <a:ext uri="{FF2B5EF4-FFF2-40B4-BE49-F238E27FC236}">
                <a16:creationId xmlns:a16="http://schemas.microsoft.com/office/drawing/2014/main" id="{ED7B6986-BC49-4838-9ABA-C0C29A1E06F9}"/>
              </a:ext>
            </a:extLst>
          </p:cNvPr>
          <p:cNvSpPr>
            <a:spLocks noGrp="1"/>
          </p:cNvSpPr>
          <p:nvPr>
            <p:ph type="sldNum" sz="quarter" idx="12"/>
          </p:nvPr>
        </p:nvSpPr>
        <p:spPr/>
        <p:txBody>
          <a:bodyPr/>
          <a:lstStyle/>
          <a:p>
            <a:fld id="{2F0CB31A-CCED-4D26-A5BF-73B0DD9418B4}" type="slidenum">
              <a:rPr lang="fi-FI" smtClean="0"/>
              <a:t>‹#›</a:t>
            </a:fld>
            <a:endParaRPr lang="fi-FI"/>
          </a:p>
        </p:txBody>
      </p:sp>
    </p:spTree>
    <p:extLst>
      <p:ext uri="{BB962C8B-B14F-4D97-AF65-F5344CB8AC3E}">
        <p14:creationId xmlns:p14="http://schemas.microsoft.com/office/powerpoint/2010/main" val="1845200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 ja sisältö">
    <p:spTree>
      <p:nvGrpSpPr>
        <p:cNvPr id="1" name=""/>
        <p:cNvGrpSpPr/>
        <p:nvPr/>
      </p:nvGrpSpPr>
      <p:grpSpPr>
        <a:xfrm>
          <a:off x="0" y="0"/>
          <a:ext cx="0" cy="0"/>
          <a:chOff x="0" y="0"/>
          <a:chExt cx="0" cy="0"/>
        </a:xfrm>
      </p:grpSpPr>
      <p:sp>
        <p:nvSpPr>
          <p:cNvPr id="10" name="Suorakulmio 9">
            <a:extLst>
              <a:ext uri="{FF2B5EF4-FFF2-40B4-BE49-F238E27FC236}">
                <a16:creationId xmlns:a16="http://schemas.microsoft.com/office/drawing/2014/main" id="{8A758111-1DD7-45B1-B173-E213F67001BD}"/>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Sisällön paikkamerkki 2">
            <a:extLst>
              <a:ext uri="{FF2B5EF4-FFF2-40B4-BE49-F238E27FC236}">
                <a16:creationId xmlns:a16="http://schemas.microsoft.com/office/drawing/2014/main" id="{E79DB679-87F6-4537-B054-75F9B774D2E8}"/>
              </a:ext>
            </a:extLst>
          </p:cNvPr>
          <p:cNvSpPr>
            <a:spLocks noGrp="1"/>
          </p:cNvSpPr>
          <p:nvPr>
            <p:ph idx="1"/>
          </p:nvPr>
        </p:nvSpPr>
        <p:spPr>
          <a:xfrm>
            <a:off x="1219200" y="1620000"/>
            <a:ext cx="9248775" cy="3600000"/>
          </a:xfrm>
        </p:spPr>
        <p:txBody>
          <a:bodyPr/>
          <a:lstStyle>
            <a:lvl1pPr>
              <a:lnSpc>
                <a:spcPct val="105000"/>
              </a:lnSpc>
              <a:defRPr/>
            </a:lvl1pPr>
            <a:lvl2pPr>
              <a:lnSpc>
                <a:spcPct val="105000"/>
              </a:lnSpc>
              <a:spcBef>
                <a:spcPts val="0"/>
              </a:spcBef>
              <a:defRPr/>
            </a:lvl2pPr>
            <a:lvl3pPr>
              <a:lnSpc>
                <a:spcPct val="105000"/>
              </a:lnSpc>
              <a:spcBef>
                <a:spcPts val="0"/>
              </a:spcBef>
              <a:defRPr/>
            </a:lvl3pPr>
            <a:lvl4pPr>
              <a:lnSpc>
                <a:spcPct val="105000"/>
              </a:lnSpc>
              <a:spcBef>
                <a:spcPts val="0"/>
              </a:spcBef>
              <a:defRPr/>
            </a:lvl4pPr>
            <a:lvl5pPr>
              <a:lnSpc>
                <a:spcPct val="105000"/>
              </a:lnSpc>
              <a:spcBef>
                <a:spcPts val="0"/>
              </a:spcBef>
              <a:defRPr/>
            </a:lvl5pPr>
          </a:lstStyle>
          <a:p>
            <a:pPr lvl="0"/>
            <a:r>
              <a:rPr lang="fi-FI"/>
              <a:t>Muokkaa tekstin perustyylejä
toinen taso
kolmas taso
neljäs taso
viides taso</a:t>
            </a:r>
            <a:endParaRPr lang="fi-FI" dirty="0"/>
          </a:p>
        </p:txBody>
      </p:sp>
      <p:sp>
        <p:nvSpPr>
          <p:cNvPr id="4" name="Päivämäärän paikkamerkki 3">
            <a:extLst>
              <a:ext uri="{FF2B5EF4-FFF2-40B4-BE49-F238E27FC236}">
                <a16:creationId xmlns:a16="http://schemas.microsoft.com/office/drawing/2014/main" id="{B51455C1-0767-4D80-8D89-D260A89BBFA8}"/>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527547DC-98A7-4631-9409-E03FB7EC9CE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08338CA1-6890-45CA-92F3-BDC0E7F66BC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8" name="Otsikko 7">
            <a:extLst>
              <a:ext uri="{FF2B5EF4-FFF2-40B4-BE49-F238E27FC236}">
                <a16:creationId xmlns:a16="http://schemas.microsoft.com/office/drawing/2014/main" id="{7072636F-93F9-42DA-BBDC-55BAD4B1192C}"/>
              </a:ext>
            </a:extLst>
          </p:cNvPr>
          <p:cNvSpPr>
            <a:spLocks noGrp="1"/>
          </p:cNvSpPr>
          <p:nvPr>
            <p:ph type="title"/>
          </p:nvPr>
        </p:nvSpPr>
        <p:spPr/>
        <p:txBody>
          <a:bodyPr/>
          <a:lstStyle/>
          <a:p>
            <a:r>
              <a:rPr lang="fi-FI"/>
              <a:t>Muokkaa ots. perustyyl. napsautt.</a:t>
            </a:r>
          </a:p>
        </p:txBody>
      </p:sp>
      <p:sp>
        <p:nvSpPr>
          <p:cNvPr id="9" name="Tekstin paikkamerkki 9">
            <a:extLst>
              <a:ext uri="{FF2B5EF4-FFF2-40B4-BE49-F238E27FC236}">
                <a16:creationId xmlns:a16="http://schemas.microsoft.com/office/drawing/2014/main" id="{DB9A8C2A-E7BF-44EC-9DAD-6132D559B96D}"/>
              </a:ext>
            </a:extLst>
          </p:cNvPr>
          <p:cNvSpPr>
            <a:spLocks noGrp="1"/>
          </p:cNvSpPr>
          <p:nvPr>
            <p:ph type="body" sz="quarter" idx="13" hasCustomPrompt="1"/>
          </p:nvPr>
        </p:nvSpPr>
        <p:spPr>
          <a:xfrm>
            <a:off x="838200" y="1133475"/>
            <a:ext cx="9629775" cy="400050"/>
          </a:xfrm>
        </p:spPr>
        <p:txBody>
          <a:bodyPr/>
          <a:lstStyle>
            <a:lvl1pPr marL="0" indent="0">
              <a:lnSpc>
                <a:spcPct val="90000"/>
              </a:lnSpc>
              <a:buNone/>
              <a:defRPr sz="2900">
                <a:solidFill>
                  <a:schemeClr val="tx2"/>
                </a:solidFill>
              </a:defRPr>
            </a:lvl1pPr>
            <a:lvl2pPr marL="361950" indent="0">
              <a:buNone/>
              <a:defRPr/>
            </a:lvl2pPr>
          </a:lstStyle>
          <a:p>
            <a:pPr lvl="0"/>
            <a:r>
              <a:rPr lang="fi-FI" dirty="0"/>
              <a:t>Mahdollinen alaotsikko</a:t>
            </a:r>
          </a:p>
        </p:txBody>
      </p:sp>
    </p:spTree>
    <p:extLst>
      <p:ext uri="{BB962C8B-B14F-4D97-AF65-F5344CB8AC3E}">
        <p14:creationId xmlns:p14="http://schemas.microsoft.com/office/powerpoint/2010/main" val="670626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aksi palstaa">
    <p:spTree>
      <p:nvGrpSpPr>
        <p:cNvPr id="1" name=""/>
        <p:cNvGrpSpPr/>
        <p:nvPr/>
      </p:nvGrpSpPr>
      <p:grpSpPr>
        <a:xfrm>
          <a:off x="0" y="0"/>
          <a:ext cx="0" cy="0"/>
          <a:chOff x="0" y="0"/>
          <a:chExt cx="0" cy="0"/>
        </a:xfrm>
      </p:grpSpPr>
      <p:sp>
        <p:nvSpPr>
          <p:cNvPr id="11" name="Suorakulmio 10">
            <a:extLst>
              <a:ext uri="{FF2B5EF4-FFF2-40B4-BE49-F238E27FC236}">
                <a16:creationId xmlns:a16="http://schemas.microsoft.com/office/drawing/2014/main" id="{61B28C30-01E9-474C-A809-5A4A26E4BB62}"/>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Sisällön paikkamerkki 2">
            <a:extLst>
              <a:ext uri="{FF2B5EF4-FFF2-40B4-BE49-F238E27FC236}">
                <a16:creationId xmlns:a16="http://schemas.microsoft.com/office/drawing/2014/main" id="{E79DB679-87F6-4537-B054-75F9B774D2E8}"/>
              </a:ext>
            </a:extLst>
          </p:cNvPr>
          <p:cNvSpPr>
            <a:spLocks noGrp="1"/>
          </p:cNvSpPr>
          <p:nvPr>
            <p:ph idx="1"/>
          </p:nvPr>
        </p:nvSpPr>
        <p:spPr>
          <a:xfrm>
            <a:off x="1219200" y="1620000"/>
            <a:ext cx="9248775" cy="3600000"/>
          </a:xfrm>
        </p:spPr>
        <p:txBody>
          <a:bodyPr numCol="2" spcCol="720000"/>
          <a:lstStyle>
            <a:lvl1pPr marL="0" indent="0">
              <a:lnSpc>
                <a:spcPct val="105000"/>
              </a:lnSpc>
              <a:buNone/>
              <a:defRPr/>
            </a:lvl1pPr>
            <a:lvl2pPr marL="361950" indent="-180975">
              <a:lnSpc>
                <a:spcPct val="105000"/>
              </a:lnSpc>
              <a:spcBef>
                <a:spcPts val="0"/>
              </a:spcBef>
              <a:defRPr/>
            </a:lvl2pPr>
            <a:lvl3pPr marL="542925" indent="-180975">
              <a:lnSpc>
                <a:spcPct val="105000"/>
              </a:lnSpc>
              <a:spcBef>
                <a:spcPts val="0"/>
              </a:spcBef>
              <a:defRPr/>
            </a:lvl3pPr>
            <a:lvl4pPr marL="714375" indent="-171450">
              <a:lnSpc>
                <a:spcPct val="105000"/>
              </a:lnSpc>
              <a:spcBef>
                <a:spcPts val="0"/>
              </a:spcBef>
              <a:defRPr/>
            </a:lvl4pPr>
            <a:lvl5pPr marL="895350" indent="-180975">
              <a:lnSpc>
                <a:spcPct val="105000"/>
              </a:lnSpc>
              <a:spcBef>
                <a:spcPts val="0"/>
              </a:spcBef>
              <a:defRPr/>
            </a:lvl5pPr>
          </a:lstStyle>
          <a:p>
            <a:pPr lvl="0"/>
            <a:r>
              <a:rPr lang="fi-FI"/>
              <a:t>Muokkaa tekstin perustyylejä
toinen taso
kolmas taso
neljäs taso
viides taso</a:t>
            </a:r>
            <a:endParaRPr lang="fi-FI" dirty="0"/>
          </a:p>
        </p:txBody>
      </p:sp>
      <p:sp>
        <p:nvSpPr>
          <p:cNvPr id="4" name="Päivämäärän paikkamerkki 3">
            <a:extLst>
              <a:ext uri="{FF2B5EF4-FFF2-40B4-BE49-F238E27FC236}">
                <a16:creationId xmlns:a16="http://schemas.microsoft.com/office/drawing/2014/main" id="{B51455C1-0767-4D80-8D89-D260A89BBFA8}"/>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527547DC-98A7-4631-9409-E03FB7EC9CE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08338CA1-6890-45CA-92F3-BDC0E7F66BC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8" name="Otsikko 7">
            <a:extLst>
              <a:ext uri="{FF2B5EF4-FFF2-40B4-BE49-F238E27FC236}">
                <a16:creationId xmlns:a16="http://schemas.microsoft.com/office/drawing/2014/main" id="{7072636F-93F9-42DA-BBDC-55BAD4B1192C}"/>
              </a:ext>
            </a:extLst>
          </p:cNvPr>
          <p:cNvSpPr>
            <a:spLocks noGrp="1"/>
          </p:cNvSpPr>
          <p:nvPr>
            <p:ph type="title"/>
          </p:nvPr>
        </p:nvSpPr>
        <p:spPr/>
        <p:txBody>
          <a:bodyPr/>
          <a:lstStyle/>
          <a:p>
            <a:r>
              <a:rPr lang="fi-FI"/>
              <a:t>Muokkaa ots. perustyyl. napsautt.</a:t>
            </a:r>
            <a:endParaRPr lang="fi-FI" dirty="0"/>
          </a:p>
        </p:txBody>
      </p:sp>
      <p:sp>
        <p:nvSpPr>
          <p:cNvPr id="10" name="Tekstin paikkamerkki 9">
            <a:extLst>
              <a:ext uri="{FF2B5EF4-FFF2-40B4-BE49-F238E27FC236}">
                <a16:creationId xmlns:a16="http://schemas.microsoft.com/office/drawing/2014/main" id="{7C91022E-6187-424E-8B60-B45C56C04239}"/>
              </a:ext>
            </a:extLst>
          </p:cNvPr>
          <p:cNvSpPr>
            <a:spLocks noGrp="1"/>
          </p:cNvSpPr>
          <p:nvPr>
            <p:ph type="body" sz="quarter" idx="13" hasCustomPrompt="1"/>
          </p:nvPr>
        </p:nvSpPr>
        <p:spPr>
          <a:xfrm>
            <a:off x="838200" y="1133475"/>
            <a:ext cx="9629775" cy="400050"/>
          </a:xfrm>
        </p:spPr>
        <p:txBody>
          <a:bodyPr/>
          <a:lstStyle>
            <a:lvl1pPr marL="0" indent="0">
              <a:lnSpc>
                <a:spcPct val="90000"/>
              </a:lnSpc>
              <a:buNone/>
              <a:defRPr sz="2900">
                <a:solidFill>
                  <a:schemeClr val="tx2"/>
                </a:solidFill>
              </a:defRPr>
            </a:lvl1pPr>
            <a:lvl2pPr marL="361950" indent="0">
              <a:buNone/>
              <a:defRPr/>
            </a:lvl2pPr>
          </a:lstStyle>
          <a:p>
            <a:pPr lvl="0"/>
            <a:r>
              <a:rPr lang="fi-FI" dirty="0"/>
              <a:t>Mahdollinen alaotsikko</a:t>
            </a:r>
          </a:p>
        </p:txBody>
      </p:sp>
    </p:spTree>
    <p:extLst>
      <p:ext uri="{BB962C8B-B14F-4D97-AF65-F5344CB8AC3E}">
        <p14:creationId xmlns:p14="http://schemas.microsoft.com/office/powerpoint/2010/main" val="1795811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tsikko ja sisältö 2">
    <p:spTree>
      <p:nvGrpSpPr>
        <p:cNvPr id="1" name=""/>
        <p:cNvGrpSpPr/>
        <p:nvPr/>
      </p:nvGrpSpPr>
      <p:grpSpPr>
        <a:xfrm>
          <a:off x="0" y="0"/>
          <a:ext cx="0" cy="0"/>
          <a:chOff x="0" y="0"/>
          <a:chExt cx="0" cy="0"/>
        </a:xfrm>
      </p:grpSpPr>
      <p:sp>
        <p:nvSpPr>
          <p:cNvPr id="10" name="Suorakulmio 9">
            <a:extLst>
              <a:ext uri="{FF2B5EF4-FFF2-40B4-BE49-F238E27FC236}">
                <a16:creationId xmlns:a16="http://schemas.microsoft.com/office/drawing/2014/main" id="{8A758111-1DD7-45B1-B173-E213F67001BD}"/>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Sisällön paikkamerkki 2">
            <a:extLst>
              <a:ext uri="{FF2B5EF4-FFF2-40B4-BE49-F238E27FC236}">
                <a16:creationId xmlns:a16="http://schemas.microsoft.com/office/drawing/2014/main" id="{E79DB679-87F6-4537-B054-75F9B774D2E8}"/>
              </a:ext>
            </a:extLst>
          </p:cNvPr>
          <p:cNvSpPr>
            <a:spLocks noGrp="1"/>
          </p:cNvSpPr>
          <p:nvPr>
            <p:ph idx="1"/>
          </p:nvPr>
        </p:nvSpPr>
        <p:spPr>
          <a:xfrm>
            <a:off x="1219200" y="2905125"/>
            <a:ext cx="9248775" cy="2314874"/>
          </a:xfrm>
        </p:spPr>
        <p:txBody>
          <a:bodyPr/>
          <a:lstStyle>
            <a:lvl1pPr>
              <a:lnSpc>
                <a:spcPct val="105000"/>
              </a:lnSpc>
              <a:defRPr sz="2000">
                <a:solidFill>
                  <a:schemeClr val="tx2"/>
                </a:solidFill>
              </a:defRPr>
            </a:lvl1pPr>
            <a:lvl2pPr>
              <a:lnSpc>
                <a:spcPct val="105000"/>
              </a:lnSpc>
              <a:spcBef>
                <a:spcPts val="0"/>
              </a:spcBef>
              <a:defRPr>
                <a:solidFill>
                  <a:schemeClr val="tx2"/>
                </a:solidFill>
              </a:defRPr>
            </a:lvl2pPr>
            <a:lvl3pPr>
              <a:lnSpc>
                <a:spcPct val="105000"/>
              </a:lnSpc>
              <a:spcBef>
                <a:spcPts val="0"/>
              </a:spcBef>
              <a:defRPr>
                <a:solidFill>
                  <a:schemeClr val="tx2"/>
                </a:solidFill>
              </a:defRPr>
            </a:lvl3pPr>
            <a:lvl4pPr>
              <a:lnSpc>
                <a:spcPct val="105000"/>
              </a:lnSpc>
              <a:spcBef>
                <a:spcPts val="0"/>
              </a:spcBef>
              <a:defRPr>
                <a:solidFill>
                  <a:schemeClr val="tx2"/>
                </a:solidFill>
              </a:defRPr>
            </a:lvl4pPr>
            <a:lvl5pPr>
              <a:lnSpc>
                <a:spcPct val="105000"/>
              </a:lnSpc>
              <a:spcBef>
                <a:spcPts val="0"/>
              </a:spcBef>
              <a:defRPr>
                <a:solidFill>
                  <a:schemeClr val="tx2"/>
                </a:solidFill>
              </a:defRPr>
            </a:lvl5pPr>
          </a:lstStyle>
          <a:p>
            <a:pPr lvl="0"/>
            <a:r>
              <a:rPr lang="fi-FI"/>
              <a:t>Muokkaa tekstin perustyylejä
toinen taso
kolmas taso
neljäs taso
viides taso</a:t>
            </a:r>
            <a:endParaRPr lang="fi-FI" dirty="0"/>
          </a:p>
        </p:txBody>
      </p:sp>
      <p:sp>
        <p:nvSpPr>
          <p:cNvPr id="4" name="Päivämäärän paikkamerkki 3">
            <a:extLst>
              <a:ext uri="{FF2B5EF4-FFF2-40B4-BE49-F238E27FC236}">
                <a16:creationId xmlns:a16="http://schemas.microsoft.com/office/drawing/2014/main" id="{B51455C1-0767-4D80-8D89-D260A89BBFA8}"/>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527547DC-98A7-4631-9409-E03FB7EC9CE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08338CA1-6890-45CA-92F3-BDC0E7F66BC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8" name="Otsikko 7">
            <a:extLst>
              <a:ext uri="{FF2B5EF4-FFF2-40B4-BE49-F238E27FC236}">
                <a16:creationId xmlns:a16="http://schemas.microsoft.com/office/drawing/2014/main" id="{7072636F-93F9-42DA-BBDC-55BAD4B1192C}"/>
              </a:ext>
            </a:extLst>
          </p:cNvPr>
          <p:cNvSpPr>
            <a:spLocks noGrp="1"/>
          </p:cNvSpPr>
          <p:nvPr>
            <p:ph type="title"/>
          </p:nvPr>
        </p:nvSpPr>
        <p:spPr>
          <a:xfrm>
            <a:off x="838200" y="819151"/>
            <a:ext cx="9629775" cy="904874"/>
          </a:xfrm>
        </p:spPr>
        <p:txBody>
          <a:bodyPr/>
          <a:lstStyle>
            <a:lvl1pPr>
              <a:lnSpc>
                <a:spcPct val="95000"/>
              </a:lnSpc>
              <a:defRPr sz="2500"/>
            </a:lvl1pPr>
          </a:lstStyle>
          <a:p>
            <a:r>
              <a:rPr lang="fi-FI"/>
              <a:t>Muokkaa ots. perustyyl. napsautt.</a:t>
            </a:r>
            <a:endParaRPr lang="fi-FI" dirty="0"/>
          </a:p>
        </p:txBody>
      </p:sp>
      <p:sp>
        <p:nvSpPr>
          <p:cNvPr id="9" name="Tekstin paikkamerkki 9">
            <a:extLst>
              <a:ext uri="{FF2B5EF4-FFF2-40B4-BE49-F238E27FC236}">
                <a16:creationId xmlns:a16="http://schemas.microsoft.com/office/drawing/2014/main" id="{DB9A8C2A-E7BF-44EC-9DAD-6132D559B96D}"/>
              </a:ext>
            </a:extLst>
          </p:cNvPr>
          <p:cNvSpPr>
            <a:spLocks noGrp="1"/>
          </p:cNvSpPr>
          <p:nvPr>
            <p:ph type="body" sz="quarter" idx="13" hasCustomPrompt="1"/>
          </p:nvPr>
        </p:nvSpPr>
        <p:spPr>
          <a:xfrm>
            <a:off x="1219200" y="1800225"/>
            <a:ext cx="9667875" cy="495300"/>
          </a:xfrm>
        </p:spPr>
        <p:txBody>
          <a:bodyPr/>
          <a:lstStyle>
            <a:lvl1pPr marL="0" indent="0">
              <a:lnSpc>
                <a:spcPct val="95000"/>
              </a:lnSpc>
              <a:buNone/>
              <a:defRPr sz="3900" b="1">
                <a:solidFill>
                  <a:schemeClr val="tx2"/>
                </a:solidFill>
                <a:latin typeface="+mj-lt"/>
              </a:defRPr>
            </a:lvl1pPr>
            <a:lvl2pPr marL="361950" indent="0">
              <a:buNone/>
              <a:defRPr/>
            </a:lvl2pPr>
          </a:lstStyle>
          <a:p>
            <a:pPr lvl="0"/>
            <a:r>
              <a:rPr lang="fi-FI" dirty="0"/>
              <a:t>Alaotsikko</a:t>
            </a:r>
          </a:p>
        </p:txBody>
      </p:sp>
    </p:spTree>
    <p:extLst>
      <p:ext uri="{BB962C8B-B14F-4D97-AF65-F5344CB8AC3E}">
        <p14:creationId xmlns:p14="http://schemas.microsoft.com/office/powerpoint/2010/main" val="2294979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uvatekstillinen kuva">
    <p:spTree>
      <p:nvGrpSpPr>
        <p:cNvPr id="1" name=""/>
        <p:cNvGrpSpPr/>
        <p:nvPr/>
      </p:nvGrpSpPr>
      <p:grpSpPr>
        <a:xfrm>
          <a:off x="0" y="0"/>
          <a:ext cx="0" cy="0"/>
          <a:chOff x="0" y="0"/>
          <a:chExt cx="0" cy="0"/>
        </a:xfrm>
      </p:grpSpPr>
      <p:sp>
        <p:nvSpPr>
          <p:cNvPr id="12" name="Suorakulmio 11">
            <a:extLst>
              <a:ext uri="{FF2B5EF4-FFF2-40B4-BE49-F238E27FC236}">
                <a16:creationId xmlns:a16="http://schemas.microsoft.com/office/drawing/2014/main" id="{059EDEAB-1714-4EAA-8FA1-374B6CEB6C95}"/>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 name="Sisällön paikkamerkki 2">
            <a:extLst>
              <a:ext uri="{FF2B5EF4-FFF2-40B4-BE49-F238E27FC236}">
                <a16:creationId xmlns:a16="http://schemas.microsoft.com/office/drawing/2014/main" id="{E79DB679-87F6-4537-B054-75F9B774D2E8}"/>
              </a:ext>
            </a:extLst>
          </p:cNvPr>
          <p:cNvSpPr>
            <a:spLocks noGrp="1"/>
          </p:cNvSpPr>
          <p:nvPr>
            <p:ph idx="1"/>
          </p:nvPr>
        </p:nvSpPr>
        <p:spPr>
          <a:xfrm>
            <a:off x="1219201" y="1620000"/>
            <a:ext cx="4152900" cy="3600000"/>
          </a:xfrm>
        </p:spPr>
        <p:txBody>
          <a:bodyPr/>
          <a:lstStyle>
            <a:lvl1pPr>
              <a:lnSpc>
                <a:spcPct val="105000"/>
              </a:lnSpc>
              <a:defRPr/>
            </a:lvl1pPr>
            <a:lvl2pPr>
              <a:lnSpc>
                <a:spcPct val="105000"/>
              </a:lnSpc>
              <a:spcBef>
                <a:spcPts val="0"/>
              </a:spcBef>
              <a:defRPr/>
            </a:lvl2pPr>
            <a:lvl3pPr>
              <a:lnSpc>
                <a:spcPct val="105000"/>
              </a:lnSpc>
              <a:spcBef>
                <a:spcPts val="0"/>
              </a:spcBef>
              <a:defRPr/>
            </a:lvl3pPr>
            <a:lvl4pPr>
              <a:lnSpc>
                <a:spcPct val="105000"/>
              </a:lnSpc>
              <a:spcBef>
                <a:spcPts val="0"/>
              </a:spcBef>
              <a:defRPr/>
            </a:lvl4pPr>
            <a:lvl5pPr>
              <a:lnSpc>
                <a:spcPct val="105000"/>
              </a:lnSpc>
              <a:spcBef>
                <a:spcPts val="0"/>
              </a:spcBef>
              <a:defRPr/>
            </a:lvl5pPr>
          </a:lstStyle>
          <a:p>
            <a:pPr lvl="0"/>
            <a:r>
              <a:rPr lang="fi-FI"/>
              <a:t>Muokkaa tekstin perustyylejä
toinen taso
kolmas taso
neljäs taso
viides taso</a:t>
            </a:r>
            <a:endParaRPr lang="fi-FI" dirty="0"/>
          </a:p>
        </p:txBody>
      </p:sp>
      <p:sp>
        <p:nvSpPr>
          <p:cNvPr id="4" name="Päivämäärän paikkamerkki 3">
            <a:extLst>
              <a:ext uri="{FF2B5EF4-FFF2-40B4-BE49-F238E27FC236}">
                <a16:creationId xmlns:a16="http://schemas.microsoft.com/office/drawing/2014/main" id="{B51455C1-0767-4D80-8D89-D260A89BBFA8}"/>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527547DC-98A7-4631-9409-E03FB7EC9CE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08338CA1-6890-45CA-92F3-BDC0E7F66BC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8" name="Otsikko 7">
            <a:extLst>
              <a:ext uri="{FF2B5EF4-FFF2-40B4-BE49-F238E27FC236}">
                <a16:creationId xmlns:a16="http://schemas.microsoft.com/office/drawing/2014/main" id="{7072636F-93F9-42DA-BBDC-55BAD4B1192C}"/>
              </a:ext>
            </a:extLst>
          </p:cNvPr>
          <p:cNvSpPr>
            <a:spLocks noGrp="1"/>
          </p:cNvSpPr>
          <p:nvPr>
            <p:ph type="title" hasCustomPrompt="1"/>
          </p:nvPr>
        </p:nvSpPr>
        <p:spPr>
          <a:xfrm>
            <a:off x="838200" y="695326"/>
            <a:ext cx="5010150" cy="400050"/>
          </a:xfrm>
        </p:spPr>
        <p:txBody>
          <a:bodyPr/>
          <a:lstStyle>
            <a:lvl1pPr>
              <a:defRPr/>
            </a:lvl1pPr>
          </a:lstStyle>
          <a:p>
            <a:r>
              <a:rPr lang="fi-FI" dirty="0"/>
              <a:t>Lisää otsikko</a:t>
            </a:r>
          </a:p>
        </p:txBody>
      </p:sp>
      <p:sp>
        <p:nvSpPr>
          <p:cNvPr id="9" name="Tekstin paikkamerkki 9">
            <a:extLst>
              <a:ext uri="{FF2B5EF4-FFF2-40B4-BE49-F238E27FC236}">
                <a16:creationId xmlns:a16="http://schemas.microsoft.com/office/drawing/2014/main" id="{DB9A8C2A-E7BF-44EC-9DAD-6132D559B96D}"/>
              </a:ext>
            </a:extLst>
          </p:cNvPr>
          <p:cNvSpPr>
            <a:spLocks noGrp="1"/>
          </p:cNvSpPr>
          <p:nvPr>
            <p:ph type="body" sz="quarter" idx="13" hasCustomPrompt="1"/>
          </p:nvPr>
        </p:nvSpPr>
        <p:spPr>
          <a:xfrm>
            <a:off x="838200" y="1133475"/>
            <a:ext cx="5010150" cy="400050"/>
          </a:xfrm>
        </p:spPr>
        <p:txBody>
          <a:bodyPr/>
          <a:lstStyle>
            <a:lvl1pPr marL="0" indent="0">
              <a:lnSpc>
                <a:spcPct val="90000"/>
              </a:lnSpc>
              <a:buNone/>
              <a:defRPr sz="2900">
                <a:solidFill>
                  <a:schemeClr val="tx2"/>
                </a:solidFill>
              </a:defRPr>
            </a:lvl1pPr>
            <a:lvl2pPr marL="361950" indent="0">
              <a:buNone/>
              <a:defRPr/>
            </a:lvl2pPr>
          </a:lstStyle>
          <a:p>
            <a:pPr lvl="0"/>
            <a:r>
              <a:rPr lang="fi-FI" dirty="0"/>
              <a:t>Mahdollinen alaotsikko</a:t>
            </a:r>
          </a:p>
        </p:txBody>
      </p:sp>
      <p:sp>
        <p:nvSpPr>
          <p:cNvPr id="10" name="Kuvan paikkamerkki 9">
            <a:extLst>
              <a:ext uri="{FF2B5EF4-FFF2-40B4-BE49-F238E27FC236}">
                <a16:creationId xmlns:a16="http://schemas.microsoft.com/office/drawing/2014/main" id="{EE89D857-B4EB-4F8A-B4FB-81690F08C8AB}"/>
              </a:ext>
            </a:extLst>
          </p:cNvPr>
          <p:cNvSpPr>
            <a:spLocks noGrp="1"/>
          </p:cNvSpPr>
          <p:nvPr>
            <p:ph type="pic" sz="quarter" idx="14"/>
          </p:nvPr>
        </p:nvSpPr>
        <p:spPr>
          <a:xfrm>
            <a:off x="6096000" y="417600"/>
            <a:ext cx="5687683" cy="5277600"/>
          </a:xfrm>
          <a:solidFill>
            <a:schemeClr val="bg1">
              <a:lumMod val="85000"/>
            </a:schemeClr>
          </a:solidFill>
        </p:spPr>
        <p:txBody>
          <a:bodyPr anchor="ctr" anchorCtr="0"/>
          <a:lstStyle>
            <a:lvl1pPr marL="0" indent="0" algn="ctr">
              <a:buNone/>
              <a:defRPr sz="2000" b="1" i="1"/>
            </a:lvl1pPr>
          </a:lstStyle>
          <a:p>
            <a:r>
              <a:rPr lang="fi-FI"/>
              <a:t>Lisää kuva napsauttamalla kuvaketta</a:t>
            </a:r>
          </a:p>
        </p:txBody>
      </p:sp>
    </p:spTree>
    <p:extLst>
      <p:ext uri="{BB962C8B-B14F-4D97-AF65-F5344CB8AC3E}">
        <p14:creationId xmlns:p14="http://schemas.microsoft.com/office/powerpoint/2010/main" val="2590296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uva">
    <p:spTree>
      <p:nvGrpSpPr>
        <p:cNvPr id="1" name=""/>
        <p:cNvGrpSpPr/>
        <p:nvPr/>
      </p:nvGrpSpPr>
      <p:grpSpPr>
        <a:xfrm>
          <a:off x="0" y="0"/>
          <a:ext cx="0" cy="0"/>
          <a:chOff x="0" y="0"/>
          <a:chExt cx="0" cy="0"/>
        </a:xfrm>
      </p:grpSpPr>
      <p:sp>
        <p:nvSpPr>
          <p:cNvPr id="10" name="Kuvan paikkamerkki 9">
            <a:extLst>
              <a:ext uri="{FF2B5EF4-FFF2-40B4-BE49-F238E27FC236}">
                <a16:creationId xmlns:a16="http://schemas.microsoft.com/office/drawing/2014/main" id="{EE89D857-B4EB-4F8A-B4FB-81690F08C8AB}"/>
              </a:ext>
            </a:extLst>
          </p:cNvPr>
          <p:cNvSpPr>
            <a:spLocks noGrp="1"/>
          </p:cNvSpPr>
          <p:nvPr>
            <p:ph type="pic" sz="quarter" idx="14"/>
          </p:nvPr>
        </p:nvSpPr>
        <p:spPr>
          <a:xfrm>
            <a:off x="428400" y="417600"/>
            <a:ext cx="11344275" cy="5277600"/>
          </a:xfrm>
          <a:solidFill>
            <a:schemeClr val="bg1">
              <a:lumMod val="85000"/>
            </a:schemeClr>
          </a:solidFill>
        </p:spPr>
        <p:txBody>
          <a:bodyPr anchor="ctr" anchorCtr="0"/>
          <a:lstStyle>
            <a:lvl1pPr marL="0" indent="0" algn="ctr">
              <a:buNone/>
              <a:defRPr sz="2000" b="1" i="1"/>
            </a:lvl1pPr>
          </a:lstStyle>
          <a:p>
            <a:r>
              <a:rPr lang="fi-FI"/>
              <a:t>Lisää kuva napsauttamalla kuvaketta</a:t>
            </a:r>
          </a:p>
        </p:txBody>
      </p:sp>
      <p:sp>
        <p:nvSpPr>
          <p:cNvPr id="4" name="Päivämäärän paikkamerkki 3">
            <a:extLst>
              <a:ext uri="{FF2B5EF4-FFF2-40B4-BE49-F238E27FC236}">
                <a16:creationId xmlns:a16="http://schemas.microsoft.com/office/drawing/2014/main" id="{B51455C1-0767-4D80-8D89-D260A89BBFA8}"/>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527547DC-98A7-4631-9409-E03FB7EC9CE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08338CA1-6890-45CA-92F3-BDC0E7F66BCA}"/>
              </a:ext>
            </a:extLst>
          </p:cNvPr>
          <p:cNvSpPr>
            <a:spLocks noGrp="1"/>
          </p:cNvSpPr>
          <p:nvPr>
            <p:ph type="sldNum" sz="quarter" idx="12"/>
          </p:nvPr>
        </p:nvSpPr>
        <p:spPr/>
        <p:txBody>
          <a:bodyPr/>
          <a:lstStyle/>
          <a:p>
            <a:fld id="{2F0CB31A-CCED-4D26-A5BF-73B0DD9418B4}" type="slidenum">
              <a:rPr lang="fi-FI" smtClean="0"/>
              <a:t>‹#›</a:t>
            </a:fld>
            <a:endParaRPr lang="fi-FI"/>
          </a:p>
        </p:txBody>
      </p:sp>
    </p:spTree>
    <p:extLst>
      <p:ext uri="{BB962C8B-B14F-4D97-AF65-F5344CB8AC3E}">
        <p14:creationId xmlns:p14="http://schemas.microsoft.com/office/powerpoint/2010/main" val="856349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aksi kuvaa">
    <p:spTree>
      <p:nvGrpSpPr>
        <p:cNvPr id="1" name=""/>
        <p:cNvGrpSpPr/>
        <p:nvPr/>
      </p:nvGrpSpPr>
      <p:grpSpPr>
        <a:xfrm>
          <a:off x="0" y="0"/>
          <a:ext cx="0" cy="0"/>
          <a:chOff x="0" y="0"/>
          <a:chExt cx="0" cy="0"/>
        </a:xfrm>
      </p:grpSpPr>
      <p:sp>
        <p:nvSpPr>
          <p:cNvPr id="16" name="Suorakulmio 15">
            <a:extLst>
              <a:ext uri="{FF2B5EF4-FFF2-40B4-BE49-F238E27FC236}">
                <a16:creationId xmlns:a16="http://schemas.microsoft.com/office/drawing/2014/main" id="{75C581F3-2D66-4C40-B3CD-B6EF6177E189}"/>
              </a:ext>
            </a:extLst>
          </p:cNvPr>
          <p:cNvSpPr/>
          <p:nvPr userDrawn="1"/>
        </p:nvSpPr>
        <p:spPr>
          <a:xfrm>
            <a:off x="-1" y="0"/>
            <a:ext cx="6254151" cy="68575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7" name="Suorakulmio 16">
            <a:extLst>
              <a:ext uri="{FF2B5EF4-FFF2-40B4-BE49-F238E27FC236}">
                <a16:creationId xmlns:a16="http://schemas.microsoft.com/office/drawing/2014/main" id="{FF75A0E5-8504-4584-814C-49778D4BCD3B}"/>
              </a:ext>
            </a:extLst>
          </p:cNvPr>
          <p:cNvSpPr/>
          <p:nvPr userDrawn="1"/>
        </p:nvSpPr>
        <p:spPr>
          <a:xfrm>
            <a:off x="6095998" y="0"/>
            <a:ext cx="6254151" cy="68575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8" name="Kuva 17">
            <a:extLst>
              <a:ext uri="{FF2B5EF4-FFF2-40B4-BE49-F238E27FC236}">
                <a16:creationId xmlns:a16="http://schemas.microsoft.com/office/drawing/2014/main" id="{947B7B66-9A87-401B-9772-748DE6F3D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13290" y="5999511"/>
            <a:ext cx="1669136" cy="536671"/>
          </a:xfrm>
          <a:prstGeom prst="rect">
            <a:avLst/>
          </a:prstGeom>
        </p:spPr>
      </p:pic>
      <p:pic>
        <p:nvPicPr>
          <p:cNvPr id="19" name="Kuva 18">
            <a:extLst>
              <a:ext uri="{FF2B5EF4-FFF2-40B4-BE49-F238E27FC236}">
                <a16:creationId xmlns:a16="http://schemas.microsoft.com/office/drawing/2014/main" id="{A8C2A32F-79A3-4A26-9EBC-4B67E6B57F8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05650" y="6149045"/>
            <a:ext cx="973094" cy="262690"/>
          </a:xfrm>
          <a:prstGeom prst="rect">
            <a:avLst/>
          </a:prstGeom>
        </p:spPr>
      </p:pic>
      <p:sp>
        <p:nvSpPr>
          <p:cNvPr id="5" name="Päivämäärän paikkamerkki 4">
            <a:extLst>
              <a:ext uri="{FF2B5EF4-FFF2-40B4-BE49-F238E27FC236}">
                <a16:creationId xmlns:a16="http://schemas.microsoft.com/office/drawing/2014/main" id="{07F384BE-6A58-4DF9-B783-57236A5B6E0B}"/>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6" name="Alatunnisteen paikkamerkki 5">
            <a:extLst>
              <a:ext uri="{FF2B5EF4-FFF2-40B4-BE49-F238E27FC236}">
                <a16:creationId xmlns:a16="http://schemas.microsoft.com/office/drawing/2014/main" id="{77E58A3A-3E63-48CD-BB8F-23B22785E238}"/>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4BCBD336-EB52-4715-B25E-3D53709724AB}"/>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14" name="Kuvan paikkamerkki 9">
            <a:extLst>
              <a:ext uri="{FF2B5EF4-FFF2-40B4-BE49-F238E27FC236}">
                <a16:creationId xmlns:a16="http://schemas.microsoft.com/office/drawing/2014/main" id="{AA90BA85-6B35-4C07-8DBC-90AFE33E5189}"/>
              </a:ext>
            </a:extLst>
          </p:cNvPr>
          <p:cNvSpPr>
            <a:spLocks noGrp="1"/>
          </p:cNvSpPr>
          <p:nvPr>
            <p:ph type="pic" sz="quarter" idx="14"/>
          </p:nvPr>
        </p:nvSpPr>
        <p:spPr>
          <a:xfrm>
            <a:off x="428401" y="417600"/>
            <a:ext cx="5230528" cy="5277600"/>
          </a:xfrm>
          <a:solidFill>
            <a:schemeClr val="bg1">
              <a:lumMod val="85000"/>
            </a:schemeClr>
          </a:solidFill>
        </p:spPr>
        <p:txBody>
          <a:bodyPr anchor="ctr" anchorCtr="0"/>
          <a:lstStyle>
            <a:lvl1pPr marL="0" indent="0" algn="ctr">
              <a:buNone/>
              <a:defRPr sz="2000" b="1" i="1"/>
            </a:lvl1pPr>
          </a:lstStyle>
          <a:p>
            <a:r>
              <a:rPr lang="fi-FI"/>
              <a:t>Lisää kuva napsauttamalla kuvaketta</a:t>
            </a:r>
          </a:p>
        </p:txBody>
      </p:sp>
      <p:sp>
        <p:nvSpPr>
          <p:cNvPr id="15" name="Kuvan paikkamerkki 9">
            <a:extLst>
              <a:ext uri="{FF2B5EF4-FFF2-40B4-BE49-F238E27FC236}">
                <a16:creationId xmlns:a16="http://schemas.microsoft.com/office/drawing/2014/main" id="{A02F18A3-B3B9-4130-A12E-6DED1C5E8A48}"/>
              </a:ext>
            </a:extLst>
          </p:cNvPr>
          <p:cNvSpPr>
            <a:spLocks noGrp="1"/>
          </p:cNvSpPr>
          <p:nvPr>
            <p:ph type="pic" sz="quarter" idx="15"/>
          </p:nvPr>
        </p:nvSpPr>
        <p:spPr>
          <a:xfrm>
            <a:off x="6527277" y="417600"/>
            <a:ext cx="5230528" cy="5277600"/>
          </a:xfrm>
          <a:solidFill>
            <a:schemeClr val="bg1">
              <a:lumMod val="85000"/>
            </a:schemeClr>
          </a:solidFill>
        </p:spPr>
        <p:txBody>
          <a:bodyPr anchor="ctr" anchorCtr="0"/>
          <a:lstStyle>
            <a:lvl1pPr marL="0" indent="0" algn="ctr">
              <a:buNone/>
              <a:defRPr sz="2000" b="1" i="1"/>
            </a:lvl1pPr>
          </a:lstStyle>
          <a:p>
            <a:r>
              <a:rPr lang="fi-FI"/>
              <a:t>Lisää kuva napsauttamalla kuvaketta</a:t>
            </a:r>
          </a:p>
        </p:txBody>
      </p:sp>
    </p:spTree>
    <p:extLst>
      <p:ext uri="{BB962C8B-B14F-4D97-AF65-F5344CB8AC3E}">
        <p14:creationId xmlns:p14="http://schemas.microsoft.com/office/powerpoint/2010/main" val="227445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B51455C1-0767-4D80-8D89-D260A89BBFA8}"/>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5" name="Alatunnisteen paikkamerkki 4">
            <a:extLst>
              <a:ext uri="{FF2B5EF4-FFF2-40B4-BE49-F238E27FC236}">
                <a16:creationId xmlns:a16="http://schemas.microsoft.com/office/drawing/2014/main" id="{527547DC-98A7-4631-9409-E03FB7EC9CE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08338CA1-6890-45CA-92F3-BDC0E7F66BCA}"/>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3" name="Median paikkamerkki 2">
            <a:extLst>
              <a:ext uri="{FF2B5EF4-FFF2-40B4-BE49-F238E27FC236}">
                <a16:creationId xmlns:a16="http://schemas.microsoft.com/office/drawing/2014/main" id="{FDBE8AC7-8AC7-4590-B4BF-51FBE45CE78F}"/>
              </a:ext>
            </a:extLst>
          </p:cNvPr>
          <p:cNvSpPr>
            <a:spLocks noGrp="1"/>
          </p:cNvSpPr>
          <p:nvPr>
            <p:ph type="media" sz="quarter" idx="15"/>
          </p:nvPr>
        </p:nvSpPr>
        <p:spPr>
          <a:xfrm>
            <a:off x="428624" y="417513"/>
            <a:ext cx="11343600" cy="5277600"/>
          </a:xfrm>
        </p:spPr>
        <p:txBody>
          <a:bodyPr anchor="ctr" anchorCtr="0"/>
          <a:lstStyle>
            <a:lvl1pPr marL="0" indent="0" algn="ctr">
              <a:buNone/>
              <a:defRPr sz="2000" b="1" i="1"/>
            </a:lvl1pPr>
          </a:lstStyle>
          <a:p>
            <a:r>
              <a:rPr lang="fi-FI"/>
              <a:t>Lisää medialeike napsauttamalla kuvaketta</a:t>
            </a:r>
          </a:p>
        </p:txBody>
      </p:sp>
    </p:spTree>
    <p:extLst>
      <p:ext uri="{BB962C8B-B14F-4D97-AF65-F5344CB8AC3E}">
        <p14:creationId xmlns:p14="http://schemas.microsoft.com/office/powerpoint/2010/main" val="249421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taatti">
    <p:spTree>
      <p:nvGrpSpPr>
        <p:cNvPr id="1" name=""/>
        <p:cNvGrpSpPr/>
        <p:nvPr/>
      </p:nvGrpSpPr>
      <p:grpSpPr>
        <a:xfrm>
          <a:off x="0" y="0"/>
          <a:ext cx="0" cy="0"/>
          <a:chOff x="0" y="0"/>
          <a:chExt cx="0" cy="0"/>
        </a:xfrm>
      </p:grpSpPr>
      <p:sp>
        <p:nvSpPr>
          <p:cNvPr id="6" name="Suorakulmio 5">
            <a:extLst>
              <a:ext uri="{FF2B5EF4-FFF2-40B4-BE49-F238E27FC236}">
                <a16:creationId xmlns:a16="http://schemas.microsoft.com/office/drawing/2014/main" id="{0CECA5A1-B026-4969-8F70-4939DC7CBEA2}"/>
              </a:ext>
            </a:extLst>
          </p:cNvPr>
          <p:cNvSpPr/>
          <p:nvPr userDrawn="1"/>
        </p:nvSpPr>
        <p:spPr>
          <a:xfrm>
            <a:off x="428625" y="419100"/>
            <a:ext cx="11344275" cy="527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 name="Dian numeron paikkamerkki 4">
            <a:extLst>
              <a:ext uri="{FF2B5EF4-FFF2-40B4-BE49-F238E27FC236}">
                <a16:creationId xmlns:a16="http://schemas.microsoft.com/office/drawing/2014/main" id="{1E7F7BAA-6C04-4220-B036-22EEB96962E2}"/>
              </a:ext>
            </a:extLst>
          </p:cNvPr>
          <p:cNvSpPr>
            <a:spLocks noGrp="1"/>
          </p:cNvSpPr>
          <p:nvPr>
            <p:ph type="sldNum" sz="quarter" idx="12"/>
          </p:nvPr>
        </p:nvSpPr>
        <p:spPr/>
        <p:txBody>
          <a:bodyPr/>
          <a:lstStyle/>
          <a:p>
            <a:fld id="{2F0CB31A-CCED-4D26-A5BF-73B0DD9418B4}" type="slidenum">
              <a:rPr lang="fi-FI" smtClean="0"/>
              <a:t>‹#›</a:t>
            </a:fld>
            <a:endParaRPr lang="fi-FI"/>
          </a:p>
        </p:txBody>
      </p:sp>
      <p:sp>
        <p:nvSpPr>
          <p:cNvPr id="2" name="Otsikko 1">
            <a:extLst>
              <a:ext uri="{FF2B5EF4-FFF2-40B4-BE49-F238E27FC236}">
                <a16:creationId xmlns:a16="http://schemas.microsoft.com/office/drawing/2014/main" id="{DB6271E6-FFD9-4DAF-A6C0-7B2AF123A9D5}"/>
              </a:ext>
            </a:extLst>
          </p:cNvPr>
          <p:cNvSpPr>
            <a:spLocks noGrp="1"/>
          </p:cNvSpPr>
          <p:nvPr>
            <p:ph type="title"/>
          </p:nvPr>
        </p:nvSpPr>
        <p:spPr>
          <a:xfrm>
            <a:off x="1247775" y="1724025"/>
            <a:ext cx="9677401" cy="3705225"/>
          </a:xfrm>
        </p:spPr>
        <p:txBody>
          <a:bodyPr/>
          <a:lstStyle>
            <a:lvl1pPr>
              <a:lnSpc>
                <a:spcPct val="96000"/>
              </a:lnSpc>
              <a:defRPr sz="4000"/>
            </a:lvl1pPr>
          </a:lstStyle>
          <a:p>
            <a:r>
              <a:rPr lang="fi-FI"/>
              <a:t>Muokkaa ots. perustyyl. napsautt.</a:t>
            </a:r>
            <a:endParaRPr lang="fi-FI" dirty="0"/>
          </a:p>
        </p:txBody>
      </p:sp>
      <p:sp>
        <p:nvSpPr>
          <p:cNvPr id="3" name="Päivämäärän paikkamerkki 2">
            <a:extLst>
              <a:ext uri="{FF2B5EF4-FFF2-40B4-BE49-F238E27FC236}">
                <a16:creationId xmlns:a16="http://schemas.microsoft.com/office/drawing/2014/main" id="{9662E037-9C58-4219-A6E4-09BCF6B0BF03}"/>
              </a:ext>
            </a:extLst>
          </p:cNvPr>
          <p:cNvSpPr>
            <a:spLocks noGrp="1"/>
          </p:cNvSpPr>
          <p:nvPr>
            <p:ph type="dt" sz="half" idx="10"/>
          </p:nvPr>
        </p:nvSpPr>
        <p:spPr/>
        <p:txBody>
          <a:bodyPr/>
          <a:lstStyle/>
          <a:p>
            <a:fld id="{14D4A8C6-405D-489A-8D03-609B73FF5FCC}" type="datetimeFigureOut">
              <a:rPr lang="fi-FI" smtClean="0"/>
              <a:t>23.3.2023</a:t>
            </a:fld>
            <a:endParaRPr lang="fi-FI"/>
          </a:p>
        </p:txBody>
      </p:sp>
      <p:sp>
        <p:nvSpPr>
          <p:cNvPr id="4" name="Alatunnisteen paikkamerkki 3">
            <a:extLst>
              <a:ext uri="{FF2B5EF4-FFF2-40B4-BE49-F238E27FC236}">
                <a16:creationId xmlns:a16="http://schemas.microsoft.com/office/drawing/2014/main" id="{03300C4F-D3C0-4FA5-84B8-A3431C3B5302}"/>
              </a:ext>
            </a:extLst>
          </p:cNvPr>
          <p:cNvSpPr>
            <a:spLocks noGrp="1"/>
          </p:cNvSpPr>
          <p:nvPr>
            <p:ph type="ftr" sz="quarter" idx="11"/>
          </p:nvPr>
        </p:nvSpPr>
        <p:spPr/>
        <p:txBody>
          <a:bodyPr/>
          <a:lstStyle/>
          <a:p>
            <a:endParaRPr lang="fi-FI"/>
          </a:p>
        </p:txBody>
      </p:sp>
    </p:spTree>
    <p:extLst>
      <p:ext uri="{BB962C8B-B14F-4D97-AF65-F5344CB8AC3E}">
        <p14:creationId xmlns:p14="http://schemas.microsoft.com/office/powerpoint/2010/main" val="955285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uorakulmio 6">
            <a:extLst>
              <a:ext uri="{FF2B5EF4-FFF2-40B4-BE49-F238E27FC236}">
                <a16:creationId xmlns:a16="http://schemas.microsoft.com/office/drawing/2014/main" id="{A697BAED-8D0B-456D-80D3-F588959D4DEC}"/>
              </a:ext>
            </a:extLst>
          </p:cNvPr>
          <p:cNvSpPr/>
          <p:nvPr userDrawn="1"/>
        </p:nvSpPr>
        <p:spPr>
          <a:xfrm>
            <a:off x="0" y="0"/>
            <a:ext cx="6096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9" name="Suorakulmio 8">
            <a:extLst>
              <a:ext uri="{FF2B5EF4-FFF2-40B4-BE49-F238E27FC236}">
                <a16:creationId xmlns:a16="http://schemas.microsoft.com/office/drawing/2014/main" id="{FF230588-236D-4505-8579-11DCC9ECA713}"/>
              </a:ext>
            </a:extLst>
          </p:cNvPr>
          <p:cNvSpPr/>
          <p:nvPr userDrawn="1"/>
        </p:nvSpPr>
        <p:spPr>
          <a:xfrm>
            <a:off x="6095999" y="0"/>
            <a:ext cx="6096000"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Suorakulmio 9">
            <a:extLst>
              <a:ext uri="{FF2B5EF4-FFF2-40B4-BE49-F238E27FC236}">
                <a16:creationId xmlns:a16="http://schemas.microsoft.com/office/drawing/2014/main" id="{A8979310-CE01-4B6D-8089-4CF9C7A4B639}"/>
              </a:ext>
            </a:extLst>
          </p:cNvPr>
          <p:cNvSpPr/>
          <p:nvPr userDrawn="1"/>
        </p:nvSpPr>
        <p:spPr>
          <a:xfrm>
            <a:off x="0" y="3429001"/>
            <a:ext cx="6096000" cy="34285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1" name="Suorakulmio 10">
            <a:extLst>
              <a:ext uri="{FF2B5EF4-FFF2-40B4-BE49-F238E27FC236}">
                <a16:creationId xmlns:a16="http://schemas.microsoft.com/office/drawing/2014/main" id="{7B24E084-D2E3-416E-8060-1CBF2EBA055A}"/>
              </a:ext>
            </a:extLst>
          </p:cNvPr>
          <p:cNvSpPr/>
          <p:nvPr userDrawn="1"/>
        </p:nvSpPr>
        <p:spPr>
          <a:xfrm>
            <a:off x="6095999" y="3429001"/>
            <a:ext cx="6096000" cy="34285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on paikkamerkki 1">
            <a:extLst>
              <a:ext uri="{FF2B5EF4-FFF2-40B4-BE49-F238E27FC236}">
                <a16:creationId xmlns:a16="http://schemas.microsoft.com/office/drawing/2014/main" id="{41D46780-6D57-4147-B047-63432B13A51C}"/>
              </a:ext>
            </a:extLst>
          </p:cNvPr>
          <p:cNvSpPr>
            <a:spLocks noGrp="1"/>
          </p:cNvSpPr>
          <p:nvPr>
            <p:ph type="title"/>
          </p:nvPr>
        </p:nvSpPr>
        <p:spPr>
          <a:xfrm>
            <a:off x="838200" y="695326"/>
            <a:ext cx="9629775" cy="400050"/>
          </a:xfrm>
          <a:prstGeom prst="rect">
            <a:avLst/>
          </a:prstGeom>
        </p:spPr>
        <p:txBody>
          <a:bodyPr vert="horz" lIns="0" tIns="0" rIns="0" bIns="0" rtlCol="0" anchor="t" anchorCtr="0">
            <a:noAutofit/>
          </a:bodyPr>
          <a:lstStyle/>
          <a:p>
            <a:r>
              <a:rPr lang="fi-FI" dirty="0"/>
              <a:t>Muokkaa </a:t>
            </a:r>
            <a:r>
              <a:rPr lang="fi-FI" dirty="0" err="1"/>
              <a:t>ots</a:t>
            </a:r>
            <a:r>
              <a:rPr lang="fi-FI" dirty="0"/>
              <a:t>. </a:t>
            </a:r>
            <a:r>
              <a:rPr lang="fi-FI" dirty="0" err="1"/>
              <a:t>perustyyl</a:t>
            </a:r>
            <a:r>
              <a:rPr lang="fi-FI" dirty="0"/>
              <a:t>. </a:t>
            </a:r>
            <a:r>
              <a:rPr lang="fi-FI" dirty="0" err="1"/>
              <a:t>napsautt</a:t>
            </a:r>
            <a:r>
              <a:rPr lang="fi-FI" dirty="0"/>
              <a:t>.</a:t>
            </a:r>
          </a:p>
        </p:txBody>
      </p:sp>
      <p:sp>
        <p:nvSpPr>
          <p:cNvPr id="3" name="Tekstin paikkamerkki 2">
            <a:extLst>
              <a:ext uri="{FF2B5EF4-FFF2-40B4-BE49-F238E27FC236}">
                <a16:creationId xmlns:a16="http://schemas.microsoft.com/office/drawing/2014/main" id="{95F85BCE-81C6-4F22-ABF9-6E76FDCDD1E8}"/>
              </a:ext>
            </a:extLst>
          </p:cNvPr>
          <p:cNvSpPr>
            <a:spLocks noGrp="1"/>
          </p:cNvSpPr>
          <p:nvPr>
            <p:ph type="body" idx="1"/>
          </p:nvPr>
        </p:nvSpPr>
        <p:spPr>
          <a:xfrm>
            <a:off x="1219200" y="1619999"/>
            <a:ext cx="9248775" cy="3600000"/>
          </a:xfrm>
          <a:prstGeom prst="rect">
            <a:avLst/>
          </a:prstGeom>
        </p:spPr>
        <p:txBody>
          <a:bodyPr vert="horz" lIns="0" tIns="0" rIns="0" bIns="0" rtlCol="0" anchor="t" anchorCtr="0">
            <a:noAutofit/>
          </a:bodyPr>
          <a:lstStyle/>
          <a:p>
            <a:pPr lvl="0"/>
            <a:r>
              <a:rPr lang="fi-FI" dirty="0"/>
              <a:t>Muokkaa tekstin perustyylejä</a:t>
            </a:r>
          </a:p>
          <a:p>
            <a:pPr lvl="1"/>
            <a:r>
              <a:rPr lang="fi-FI" dirty="0"/>
              <a:t>toinen taso</a:t>
            </a:r>
          </a:p>
          <a:p>
            <a:pPr lvl="2"/>
            <a:r>
              <a:rPr lang="fi-FI" dirty="0"/>
              <a:t>kolmas taso</a:t>
            </a:r>
          </a:p>
          <a:p>
            <a:pPr lvl="3"/>
            <a:r>
              <a:rPr lang="fi-FI" dirty="0"/>
              <a:t>neljäs taso</a:t>
            </a:r>
          </a:p>
          <a:p>
            <a:pPr lvl="4"/>
            <a:r>
              <a:rPr lang="fi-FI" dirty="0"/>
              <a:t>viides taso</a:t>
            </a:r>
          </a:p>
        </p:txBody>
      </p:sp>
      <p:sp>
        <p:nvSpPr>
          <p:cNvPr id="4" name="Päivämäärän paikkamerkki 3">
            <a:extLst>
              <a:ext uri="{FF2B5EF4-FFF2-40B4-BE49-F238E27FC236}">
                <a16:creationId xmlns:a16="http://schemas.microsoft.com/office/drawing/2014/main" id="{34090D42-F377-48E4-AC5D-AB8C05AC138E}"/>
              </a:ext>
            </a:extLst>
          </p:cNvPr>
          <p:cNvSpPr>
            <a:spLocks noGrp="1"/>
          </p:cNvSpPr>
          <p:nvPr>
            <p:ph type="dt" sz="half" idx="2"/>
          </p:nvPr>
        </p:nvSpPr>
        <p:spPr>
          <a:xfrm>
            <a:off x="419100" y="123825"/>
            <a:ext cx="1440000" cy="187325"/>
          </a:xfrm>
          <a:prstGeom prst="rect">
            <a:avLst/>
          </a:prstGeom>
        </p:spPr>
        <p:txBody>
          <a:bodyPr vert="horz" lIns="0" tIns="0" rIns="0" bIns="0" rtlCol="0" anchor="ctr" anchorCtr="0">
            <a:noAutofit/>
          </a:bodyPr>
          <a:lstStyle>
            <a:lvl1pPr algn="l">
              <a:defRPr sz="800">
                <a:solidFill>
                  <a:schemeClr val="bg1"/>
                </a:solidFill>
              </a:defRPr>
            </a:lvl1pPr>
          </a:lstStyle>
          <a:p>
            <a:fld id="{14D4A8C6-405D-489A-8D03-609B73FF5FCC}" type="datetimeFigureOut">
              <a:rPr lang="fi-FI" smtClean="0"/>
              <a:pPr/>
              <a:t>23.3.2023</a:t>
            </a:fld>
            <a:endParaRPr lang="fi-FI" dirty="0"/>
          </a:p>
        </p:txBody>
      </p:sp>
      <p:sp>
        <p:nvSpPr>
          <p:cNvPr id="5" name="Alatunnisteen paikkamerkki 4">
            <a:extLst>
              <a:ext uri="{FF2B5EF4-FFF2-40B4-BE49-F238E27FC236}">
                <a16:creationId xmlns:a16="http://schemas.microsoft.com/office/drawing/2014/main" id="{F8B31D69-F8FB-4AD6-866C-AAF200432653}"/>
              </a:ext>
            </a:extLst>
          </p:cNvPr>
          <p:cNvSpPr>
            <a:spLocks noGrp="1"/>
          </p:cNvSpPr>
          <p:nvPr>
            <p:ph type="ftr" sz="quarter" idx="3"/>
          </p:nvPr>
        </p:nvSpPr>
        <p:spPr>
          <a:xfrm>
            <a:off x="4038600" y="123825"/>
            <a:ext cx="4114800" cy="187325"/>
          </a:xfrm>
          <a:prstGeom prst="rect">
            <a:avLst/>
          </a:prstGeom>
        </p:spPr>
        <p:txBody>
          <a:bodyPr vert="horz" lIns="0" tIns="0" rIns="0" bIns="0" rtlCol="0" anchor="ctr" anchorCtr="0">
            <a:noAutofit/>
          </a:bodyPr>
          <a:lstStyle>
            <a:lvl1pPr algn="ctr">
              <a:defRPr sz="800">
                <a:solidFill>
                  <a:schemeClr val="bg1"/>
                </a:solidFill>
              </a:defRPr>
            </a:lvl1pPr>
          </a:lstStyle>
          <a:p>
            <a:endParaRPr lang="fi-FI"/>
          </a:p>
        </p:txBody>
      </p:sp>
      <p:sp>
        <p:nvSpPr>
          <p:cNvPr id="6" name="Dian numeron paikkamerkki 5">
            <a:extLst>
              <a:ext uri="{FF2B5EF4-FFF2-40B4-BE49-F238E27FC236}">
                <a16:creationId xmlns:a16="http://schemas.microsoft.com/office/drawing/2014/main" id="{71A8CAC3-4732-4588-96C0-837EA48C4129}"/>
              </a:ext>
            </a:extLst>
          </p:cNvPr>
          <p:cNvSpPr>
            <a:spLocks noGrp="1"/>
          </p:cNvSpPr>
          <p:nvPr>
            <p:ph type="sldNum" sz="quarter" idx="4"/>
          </p:nvPr>
        </p:nvSpPr>
        <p:spPr>
          <a:xfrm>
            <a:off x="10677525" y="123825"/>
            <a:ext cx="1080000" cy="187325"/>
          </a:xfrm>
          <a:prstGeom prst="rect">
            <a:avLst/>
          </a:prstGeom>
        </p:spPr>
        <p:txBody>
          <a:bodyPr vert="horz" lIns="0" tIns="0" rIns="0" bIns="0" rtlCol="0" anchor="ctr" anchorCtr="0">
            <a:noAutofit/>
          </a:bodyPr>
          <a:lstStyle>
            <a:lvl1pPr algn="r">
              <a:defRPr sz="800">
                <a:solidFill>
                  <a:schemeClr val="bg1"/>
                </a:solidFill>
              </a:defRPr>
            </a:lvl1pPr>
          </a:lstStyle>
          <a:p>
            <a:fld id="{2F0CB31A-CCED-4D26-A5BF-73B0DD9418B4}" type="slidenum">
              <a:rPr lang="fi-FI" smtClean="0"/>
              <a:pPr/>
              <a:t>‹#›</a:t>
            </a:fld>
            <a:endParaRPr lang="fi-FI"/>
          </a:p>
        </p:txBody>
      </p:sp>
      <p:pic>
        <p:nvPicPr>
          <p:cNvPr id="13" name="Kuva 12">
            <a:extLst>
              <a:ext uri="{FF2B5EF4-FFF2-40B4-BE49-F238E27FC236}">
                <a16:creationId xmlns:a16="http://schemas.microsoft.com/office/drawing/2014/main" id="{7C7B46D0-67DF-469C-8FC3-A4CBD68DD5D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113290" y="5999511"/>
            <a:ext cx="1669136" cy="536671"/>
          </a:xfrm>
          <a:prstGeom prst="rect">
            <a:avLst/>
          </a:prstGeom>
        </p:spPr>
      </p:pic>
      <p:pic>
        <p:nvPicPr>
          <p:cNvPr id="15" name="Kuva 14">
            <a:extLst>
              <a:ext uri="{FF2B5EF4-FFF2-40B4-BE49-F238E27FC236}">
                <a16:creationId xmlns:a16="http://schemas.microsoft.com/office/drawing/2014/main" id="{2B052EA5-CEF0-4DC6-BD32-BC06CEEEE25D}"/>
              </a:ext>
            </a:extLst>
          </p:cNvPr>
          <p:cNvPicPr>
            <a:picLocks noChangeAspect="1"/>
          </p:cNvPicPr>
          <p:nvPr userDrawn="1"/>
        </p:nvPicPr>
        <p:blipFill>
          <a:blip r:embed="rId17" cstate="hqprint">
            <a:extLst>
              <a:ext uri="{28A0092B-C50C-407E-A947-70E740481C1C}">
                <a14:useLocalDpi xmlns:a14="http://schemas.microsoft.com/office/drawing/2010/main" val="0"/>
              </a:ext>
            </a:extLst>
          </a:blip>
          <a:stretch>
            <a:fillRect/>
          </a:stretch>
        </p:blipFill>
        <p:spPr>
          <a:xfrm>
            <a:off x="405650" y="6149045"/>
            <a:ext cx="973094" cy="262690"/>
          </a:xfrm>
          <a:prstGeom prst="rect">
            <a:avLst/>
          </a:prstGeom>
        </p:spPr>
      </p:pic>
    </p:spTree>
    <p:extLst>
      <p:ext uri="{BB962C8B-B14F-4D97-AF65-F5344CB8AC3E}">
        <p14:creationId xmlns:p14="http://schemas.microsoft.com/office/powerpoint/2010/main" val="13941406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2900" b="1" kern="1200">
          <a:solidFill>
            <a:schemeClr val="tx2"/>
          </a:solidFill>
          <a:latin typeface="+mj-lt"/>
          <a:ea typeface="+mj-ea"/>
          <a:cs typeface="+mj-cs"/>
        </a:defRPr>
      </a:lvl1pPr>
    </p:titleStyle>
    <p:bodyStyle>
      <a:lvl1pPr marL="18097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1pPr>
      <a:lvl2pPr marL="54292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2pPr>
      <a:lvl3pPr marL="8953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3pPr>
      <a:lvl4pPr marL="125730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4pPr>
      <a:lvl5pPr marL="16192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2F08DB0D-A6CE-5148-B348-6AECEE4CAF3C}"/>
              </a:ext>
            </a:extLst>
          </p:cNvPr>
          <p:cNvSpPr>
            <a:spLocks noGrp="1"/>
          </p:cNvSpPr>
          <p:nvPr>
            <p:ph type="ctrTitle"/>
          </p:nvPr>
        </p:nvSpPr>
        <p:spPr/>
        <p:txBody>
          <a:bodyPr/>
          <a:lstStyle/>
          <a:p>
            <a:r>
              <a:rPr lang="fi-FI" sz="9600" dirty="0"/>
              <a:t>Kestävää vai estävää kehitystä?</a:t>
            </a:r>
          </a:p>
        </p:txBody>
      </p:sp>
      <p:sp>
        <p:nvSpPr>
          <p:cNvPr id="5" name="Alaotsikko 4">
            <a:extLst>
              <a:ext uri="{FF2B5EF4-FFF2-40B4-BE49-F238E27FC236}">
                <a16:creationId xmlns:a16="http://schemas.microsoft.com/office/drawing/2014/main" id="{5A7F2A87-7889-6F40-B7C5-9DC22AAD91A6}"/>
              </a:ext>
            </a:extLst>
          </p:cNvPr>
          <p:cNvSpPr>
            <a:spLocks noGrp="1"/>
          </p:cNvSpPr>
          <p:nvPr>
            <p:ph type="subTitle" idx="1"/>
          </p:nvPr>
        </p:nvSpPr>
        <p:spPr/>
        <p:txBody>
          <a:bodyPr/>
          <a:lstStyle/>
          <a:p>
            <a:r>
              <a:rPr lang="fi-FI" dirty="0"/>
              <a:t>Sukellus kestävään kehitykseen, kiertotalouteen ja vastuulliseen kuluttamiseen.</a:t>
            </a:r>
          </a:p>
        </p:txBody>
      </p:sp>
      <p:sp>
        <p:nvSpPr>
          <p:cNvPr id="6" name="Tekstin paikkamerkki 5">
            <a:extLst>
              <a:ext uri="{FF2B5EF4-FFF2-40B4-BE49-F238E27FC236}">
                <a16:creationId xmlns:a16="http://schemas.microsoft.com/office/drawing/2014/main" id="{93D8BD70-2B81-984E-B3F5-37C6F6417996}"/>
              </a:ext>
            </a:extLst>
          </p:cNvPr>
          <p:cNvSpPr>
            <a:spLocks noGrp="1"/>
          </p:cNvSpPr>
          <p:nvPr>
            <p:ph type="body" sz="quarter" idx="13"/>
          </p:nvPr>
        </p:nvSpPr>
        <p:spPr/>
        <p:txBody>
          <a:bodyPr/>
          <a:lstStyle/>
          <a:p>
            <a:endParaRPr lang="fi-FI" dirty="0"/>
          </a:p>
        </p:txBody>
      </p:sp>
    </p:spTree>
    <p:extLst>
      <p:ext uri="{BB962C8B-B14F-4D97-AF65-F5344CB8AC3E}">
        <p14:creationId xmlns:p14="http://schemas.microsoft.com/office/powerpoint/2010/main" val="2089907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127001F-53E3-4E4A-B73A-472506D98F30}"/>
              </a:ext>
            </a:extLst>
          </p:cNvPr>
          <p:cNvSpPr>
            <a:spLocks noGrp="1"/>
          </p:cNvSpPr>
          <p:nvPr>
            <p:ph type="title"/>
          </p:nvPr>
        </p:nvSpPr>
        <p:spPr>
          <a:xfrm>
            <a:off x="838200" y="695325"/>
            <a:ext cx="9629775" cy="888545"/>
          </a:xfrm>
        </p:spPr>
        <p:txBody>
          <a:bodyPr/>
          <a:lstStyle/>
          <a:p>
            <a:r>
              <a:rPr lang="fi-FI" sz="5400" dirty="0" err="1"/>
              <a:t>Entäs</a:t>
            </a:r>
            <a:r>
              <a:rPr lang="fi-FI" sz="5400" dirty="0"/>
              <a:t> se yksilö eli minä?</a:t>
            </a:r>
          </a:p>
        </p:txBody>
      </p:sp>
      <p:sp>
        <p:nvSpPr>
          <p:cNvPr id="3" name="Ellipsi 2">
            <a:extLst>
              <a:ext uri="{FF2B5EF4-FFF2-40B4-BE49-F238E27FC236}">
                <a16:creationId xmlns:a16="http://schemas.microsoft.com/office/drawing/2014/main" id="{831D1552-7112-E64F-8B0D-4E0D9C9A4990}"/>
              </a:ext>
            </a:extLst>
          </p:cNvPr>
          <p:cNvSpPr/>
          <p:nvPr/>
        </p:nvSpPr>
        <p:spPr>
          <a:xfrm>
            <a:off x="1817914" y="1951264"/>
            <a:ext cx="3004457" cy="295547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400" dirty="0"/>
              <a:t>Jokainen voi vaikuttaa omaan toimintaansa.</a:t>
            </a:r>
          </a:p>
        </p:txBody>
      </p:sp>
      <p:pic>
        <p:nvPicPr>
          <p:cNvPr id="5" name="Kuva 4">
            <a:extLst>
              <a:ext uri="{FF2B5EF4-FFF2-40B4-BE49-F238E27FC236}">
                <a16:creationId xmlns:a16="http://schemas.microsoft.com/office/drawing/2014/main" id="{CA013972-106A-5A4A-A2D4-F74DAA944A9D}"/>
              </a:ext>
            </a:extLst>
          </p:cNvPr>
          <p:cNvPicPr>
            <a:picLocks noChangeAspect="1"/>
          </p:cNvPicPr>
          <p:nvPr/>
        </p:nvPicPr>
        <p:blipFill>
          <a:blip r:embed="rId3"/>
          <a:stretch>
            <a:fillRect/>
          </a:stretch>
        </p:blipFill>
        <p:spPr>
          <a:xfrm>
            <a:off x="5966337" y="1583870"/>
            <a:ext cx="4700696" cy="3871161"/>
          </a:xfrm>
          <a:prstGeom prst="rect">
            <a:avLst/>
          </a:prstGeom>
        </p:spPr>
      </p:pic>
    </p:spTree>
    <p:extLst>
      <p:ext uri="{BB962C8B-B14F-4D97-AF65-F5344CB8AC3E}">
        <p14:creationId xmlns:p14="http://schemas.microsoft.com/office/powerpoint/2010/main" val="591905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Kaaviokuva 7">
            <a:extLst>
              <a:ext uri="{FF2B5EF4-FFF2-40B4-BE49-F238E27FC236}">
                <a16:creationId xmlns:a16="http://schemas.microsoft.com/office/drawing/2014/main" id="{ECC1AF93-FA1D-6B4B-B004-19477AEF74E8}"/>
              </a:ext>
            </a:extLst>
          </p:cNvPr>
          <p:cNvGraphicFramePr/>
          <p:nvPr>
            <p:extLst>
              <p:ext uri="{D42A27DB-BD31-4B8C-83A1-F6EECF244321}">
                <p14:modId xmlns:p14="http://schemas.microsoft.com/office/powerpoint/2010/main" val="2611881056"/>
              </p:ext>
            </p:extLst>
          </p:nvPr>
        </p:nvGraphicFramePr>
        <p:xfrm>
          <a:off x="522514" y="719666"/>
          <a:ext cx="1113608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Otsikko 10">
            <a:extLst>
              <a:ext uri="{FF2B5EF4-FFF2-40B4-BE49-F238E27FC236}">
                <a16:creationId xmlns:a16="http://schemas.microsoft.com/office/drawing/2014/main" id="{B15D071F-1AD9-4C4E-A880-BDFB4324D7AB}"/>
              </a:ext>
            </a:extLst>
          </p:cNvPr>
          <p:cNvSpPr>
            <a:spLocks noGrp="1"/>
          </p:cNvSpPr>
          <p:nvPr>
            <p:ph type="title"/>
          </p:nvPr>
        </p:nvSpPr>
        <p:spPr>
          <a:xfrm>
            <a:off x="838200" y="695326"/>
            <a:ext cx="10820400" cy="1427388"/>
          </a:xfrm>
        </p:spPr>
        <p:txBody>
          <a:bodyPr/>
          <a:lstStyle/>
          <a:p>
            <a:r>
              <a:rPr lang="fi-FI" sz="5400" dirty="0"/>
              <a:t>Vastuullisuutta kaikkiin vaiheisiin</a:t>
            </a:r>
          </a:p>
        </p:txBody>
      </p:sp>
    </p:spTree>
    <p:extLst>
      <p:ext uri="{BB962C8B-B14F-4D97-AF65-F5344CB8AC3E}">
        <p14:creationId xmlns:p14="http://schemas.microsoft.com/office/powerpoint/2010/main" val="687300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i 1">
            <a:extLst>
              <a:ext uri="{FF2B5EF4-FFF2-40B4-BE49-F238E27FC236}">
                <a16:creationId xmlns:a16="http://schemas.microsoft.com/office/drawing/2014/main" id="{8005B8DD-5F90-CD4A-83BB-C7EE5AE99DA4}"/>
              </a:ext>
            </a:extLst>
          </p:cNvPr>
          <p:cNvSpPr/>
          <p:nvPr/>
        </p:nvSpPr>
        <p:spPr>
          <a:xfrm>
            <a:off x="6248400" y="2041070"/>
            <a:ext cx="2710543" cy="2775857"/>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graphicFrame>
        <p:nvGraphicFramePr>
          <p:cNvPr id="8" name="Kaaviokuva 7">
            <a:extLst>
              <a:ext uri="{FF2B5EF4-FFF2-40B4-BE49-F238E27FC236}">
                <a16:creationId xmlns:a16="http://schemas.microsoft.com/office/drawing/2014/main" id="{ECC1AF93-FA1D-6B4B-B004-19477AEF74E8}"/>
              </a:ext>
            </a:extLst>
          </p:cNvPr>
          <p:cNvGraphicFramePr/>
          <p:nvPr>
            <p:extLst>
              <p:ext uri="{D42A27DB-BD31-4B8C-83A1-F6EECF244321}">
                <p14:modId xmlns:p14="http://schemas.microsoft.com/office/powerpoint/2010/main" val="2621095084"/>
              </p:ext>
            </p:extLst>
          </p:nvPr>
        </p:nvGraphicFramePr>
        <p:xfrm>
          <a:off x="522514" y="719666"/>
          <a:ext cx="1113608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Otsikko 10">
            <a:extLst>
              <a:ext uri="{FF2B5EF4-FFF2-40B4-BE49-F238E27FC236}">
                <a16:creationId xmlns:a16="http://schemas.microsoft.com/office/drawing/2014/main" id="{B15D071F-1AD9-4C4E-A880-BDFB4324D7AB}"/>
              </a:ext>
            </a:extLst>
          </p:cNvPr>
          <p:cNvSpPr>
            <a:spLocks noGrp="1"/>
          </p:cNvSpPr>
          <p:nvPr>
            <p:ph type="title"/>
          </p:nvPr>
        </p:nvSpPr>
        <p:spPr>
          <a:xfrm>
            <a:off x="838200" y="695326"/>
            <a:ext cx="10820400" cy="1427388"/>
          </a:xfrm>
        </p:spPr>
        <p:txBody>
          <a:bodyPr/>
          <a:lstStyle/>
          <a:p>
            <a:r>
              <a:rPr lang="fi-FI" sz="5400" dirty="0"/>
              <a:t>Vastuullisuutta kaikkiin vaiheisiin</a:t>
            </a:r>
          </a:p>
        </p:txBody>
      </p:sp>
    </p:spTree>
    <p:extLst>
      <p:ext uri="{BB962C8B-B14F-4D97-AF65-F5344CB8AC3E}">
        <p14:creationId xmlns:p14="http://schemas.microsoft.com/office/powerpoint/2010/main" val="520627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905125"/>
            <a:ext cx="9667875" cy="2314874"/>
          </a:xfrm>
        </p:spPr>
        <p:txBody>
          <a:bodyPr/>
          <a:lstStyle/>
          <a:p>
            <a:r>
              <a:rPr lang="fi-FI" sz="3600" dirty="0"/>
              <a:t>Miksi tavarat menevät helposti rikki?</a:t>
            </a:r>
          </a:p>
          <a:p>
            <a:r>
              <a:rPr lang="fi-FI" sz="3600" dirty="0"/>
              <a:t>Millaisia omia tavaroita voisitte itse korjata?</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Korjaaminen 🤔</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Pariporina</a:t>
            </a:r>
          </a:p>
        </p:txBody>
      </p:sp>
    </p:spTree>
    <p:extLst>
      <p:ext uri="{BB962C8B-B14F-4D97-AF65-F5344CB8AC3E}">
        <p14:creationId xmlns:p14="http://schemas.microsoft.com/office/powerpoint/2010/main" val="3114630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905125"/>
            <a:ext cx="9667875" cy="2314874"/>
          </a:xfrm>
        </p:spPr>
        <p:txBody>
          <a:bodyPr/>
          <a:lstStyle/>
          <a:p>
            <a:r>
              <a:rPr lang="fi-FI" sz="3600" dirty="0"/>
              <a:t>Mitä kotona ajatellaan kiertotaloudesta?</a:t>
            </a:r>
          </a:p>
          <a:p>
            <a:r>
              <a:rPr lang="fi-FI" sz="3600" dirty="0"/>
              <a:t>Tiedetäänkö siellä, mitä se tarkoittaa?</a:t>
            </a:r>
          </a:p>
          <a:p>
            <a:r>
              <a:rPr lang="fi-FI" sz="3600" dirty="0"/>
              <a:t>Mitä kotona korjataan?</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 Kotitehtävä 🤓 🥺</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Kysy kotona!</a:t>
            </a:r>
          </a:p>
        </p:txBody>
      </p:sp>
    </p:spTree>
    <p:extLst>
      <p:ext uri="{BB962C8B-B14F-4D97-AF65-F5344CB8AC3E}">
        <p14:creationId xmlns:p14="http://schemas.microsoft.com/office/powerpoint/2010/main" val="2049172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D09897CF-B773-8942-A441-D4477E89CF12}"/>
              </a:ext>
            </a:extLst>
          </p:cNvPr>
          <p:cNvSpPr>
            <a:spLocks noGrp="1"/>
          </p:cNvSpPr>
          <p:nvPr>
            <p:ph type="ctrTitle"/>
          </p:nvPr>
        </p:nvSpPr>
        <p:spPr/>
        <p:txBody>
          <a:bodyPr/>
          <a:lstStyle/>
          <a:p>
            <a:r>
              <a:rPr lang="fi-FI" dirty="0"/>
              <a:t>Edistätkö vai estätkö?</a:t>
            </a:r>
          </a:p>
        </p:txBody>
      </p:sp>
      <p:sp>
        <p:nvSpPr>
          <p:cNvPr id="6" name="Alaotsikko 5">
            <a:extLst>
              <a:ext uri="{FF2B5EF4-FFF2-40B4-BE49-F238E27FC236}">
                <a16:creationId xmlns:a16="http://schemas.microsoft.com/office/drawing/2014/main" id="{52F714BE-88A5-0C4A-B5FA-43ABE6D9ACDF}"/>
              </a:ext>
            </a:extLst>
          </p:cNvPr>
          <p:cNvSpPr>
            <a:spLocks noGrp="1"/>
          </p:cNvSpPr>
          <p:nvPr>
            <p:ph type="subTitle" idx="1"/>
          </p:nvPr>
        </p:nvSpPr>
        <p:spPr/>
        <p:txBody>
          <a:bodyPr/>
          <a:lstStyle/>
          <a:p>
            <a:r>
              <a:rPr lang="fi-FI" dirty="0"/>
              <a:t>Kestävä kehitys on oikeastaan pieniä arjen tekoja, joiden vaikutus on suurta.</a:t>
            </a:r>
          </a:p>
        </p:txBody>
      </p:sp>
      <p:sp>
        <p:nvSpPr>
          <p:cNvPr id="7" name="Tekstin paikkamerkki 6">
            <a:extLst>
              <a:ext uri="{FF2B5EF4-FFF2-40B4-BE49-F238E27FC236}">
                <a16:creationId xmlns:a16="http://schemas.microsoft.com/office/drawing/2014/main" id="{3CF97A05-4007-EC45-BE1F-0EA1F59C0E92}"/>
              </a:ext>
            </a:extLst>
          </p:cNvPr>
          <p:cNvSpPr>
            <a:spLocks noGrp="1"/>
          </p:cNvSpPr>
          <p:nvPr>
            <p:ph type="body" sz="quarter" idx="13"/>
          </p:nvPr>
        </p:nvSpPr>
        <p:spPr/>
        <p:txBody>
          <a:bodyPr/>
          <a:lstStyle/>
          <a:p>
            <a:endParaRPr lang="fi-FI" dirty="0"/>
          </a:p>
        </p:txBody>
      </p:sp>
    </p:spTree>
    <p:extLst>
      <p:ext uri="{BB962C8B-B14F-4D97-AF65-F5344CB8AC3E}">
        <p14:creationId xmlns:p14="http://schemas.microsoft.com/office/powerpoint/2010/main" val="1871331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D09897CF-B773-8942-A441-D4477E89CF12}"/>
              </a:ext>
            </a:extLst>
          </p:cNvPr>
          <p:cNvSpPr>
            <a:spLocks noGrp="1"/>
          </p:cNvSpPr>
          <p:nvPr>
            <p:ph type="ctrTitle"/>
          </p:nvPr>
        </p:nvSpPr>
        <p:spPr/>
        <p:txBody>
          <a:bodyPr/>
          <a:lstStyle/>
          <a:p>
            <a:r>
              <a:rPr lang="fi-FI" dirty="0"/>
              <a:t>Edistätkö vai estätkö?</a:t>
            </a:r>
          </a:p>
        </p:txBody>
      </p:sp>
      <p:sp>
        <p:nvSpPr>
          <p:cNvPr id="6" name="Alaotsikko 5">
            <a:extLst>
              <a:ext uri="{FF2B5EF4-FFF2-40B4-BE49-F238E27FC236}">
                <a16:creationId xmlns:a16="http://schemas.microsoft.com/office/drawing/2014/main" id="{52F714BE-88A5-0C4A-B5FA-43ABE6D9ACDF}"/>
              </a:ext>
            </a:extLst>
          </p:cNvPr>
          <p:cNvSpPr>
            <a:spLocks noGrp="1"/>
          </p:cNvSpPr>
          <p:nvPr>
            <p:ph type="subTitle" idx="1"/>
          </p:nvPr>
        </p:nvSpPr>
        <p:spPr/>
        <p:txBody>
          <a:bodyPr/>
          <a:lstStyle/>
          <a:p>
            <a:r>
              <a:rPr lang="fi-FI" dirty="0"/>
              <a:t>Kestävä kehitys on oikeastaan pieniä arjen tekoja, joiden vaikutus on suurta.</a:t>
            </a:r>
          </a:p>
        </p:txBody>
      </p:sp>
      <p:sp>
        <p:nvSpPr>
          <p:cNvPr id="7" name="Tekstin paikkamerkki 6">
            <a:extLst>
              <a:ext uri="{FF2B5EF4-FFF2-40B4-BE49-F238E27FC236}">
                <a16:creationId xmlns:a16="http://schemas.microsoft.com/office/drawing/2014/main" id="{3CF97A05-4007-EC45-BE1F-0EA1F59C0E92}"/>
              </a:ext>
            </a:extLst>
          </p:cNvPr>
          <p:cNvSpPr>
            <a:spLocks noGrp="1"/>
          </p:cNvSpPr>
          <p:nvPr>
            <p:ph type="body" sz="quarter" idx="13"/>
          </p:nvPr>
        </p:nvSpPr>
        <p:spPr/>
        <p:txBody>
          <a:bodyPr/>
          <a:lstStyle/>
          <a:p>
            <a:r>
              <a:rPr lang="fi-FI" dirty="0"/>
              <a:t>Eemeli Alanne &amp; Jussi </a:t>
            </a:r>
            <a:r>
              <a:rPr lang="fi-FI" dirty="0" err="1"/>
              <a:t>Tomberg</a:t>
            </a:r>
            <a:endParaRPr lang="fi-FI" dirty="0"/>
          </a:p>
        </p:txBody>
      </p:sp>
    </p:spTree>
    <p:extLst>
      <p:ext uri="{BB962C8B-B14F-4D97-AF65-F5344CB8AC3E}">
        <p14:creationId xmlns:p14="http://schemas.microsoft.com/office/powerpoint/2010/main" val="3712185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tsikko 5">
            <a:extLst>
              <a:ext uri="{FF2B5EF4-FFF2-40B4-BE49-F238E27FC236}">
                <a16:creationId xmlns:a16="http://schemas.microsoft.com/office/drawing/2014/main" id="{59221176-BF85-8949-AA34-B3667F324CA1}"/>
              </a:ext>
            </a:extLst>
          </p:cNvPr>
          <p:cNvSpPr>
            <a:spLocks noGrp="1"/>
          </p:cNvSpPr>
          <p:nvPr>
            <p:ph type="ctrTitle"/>
          </p:nvPr>
        </p:nvSpPr>
        <p:spPr>
          <a:xfrm>
            <a:off x="962841" y="1136741"/>
            <a:ext cx="9848850" cy="2867025"/>
          </a:xfrm>
        </p:spPr>
        <p:txBody>
          <a:bodyPr anchor="ctr"/>
          <a:lstStyle/>
          <a:p>
            <a:pPr algn="ctr"/>
            <a:r>
              <a:rPr lang="fi-FI" sz="8000" dirty="0">
                <a:latin typeface="Rabanera" panose="02000506000000020003" pitchFamily="2" charset="0"/>
              </a:rPr>
              <a:t>Vastuullisen kuluttamisen pelikirja</a:t>
            </a:r>
          </a:p>
        </p:txBody>
      </p:sp>
      <p:sp>
        <p:nvSpPr>
          <p:cNvPr id="7" name="Alaotsikko 6">
            <a:extLst>
              <a:ext uri="{FF2B5EF4-FFF2-40B4-BE49-F238E27FC236}">
                <a16:creationId xmlns:a16="http://schemas.microsoft.com/office/drawing/2014/main" id="{F169AE54-7DD1-E448-9B52-8D1A4DCFD36A}"/>
              </a:ext>
            </a:extLst>
          </p:cNvPr>
          <p:cNvSpPr>
            <a:spLocks noGrp="1"/>
          </p:cNvSpPr>
          <p:nvPr>
            <p:ph type="subTitle" idx="1"/>
          </p:nvPr>
        </p:nvSpPr>
        <p:spPr>
          <a:xfrm>
            <a:off x="962841" y="3771856"/>
            <a:ext cx="9848850" cy="747894"/>
          </a:xfrm>
        </p:spPr>
        <p:txBody>
          <a:bodyPr/>
          <a:lstStyle/>
          <a:p>
            <a:pPr algn="ctr"/>
            <a:r>
              <a:rPr lang="fi-FI" sz="4800" b="1" dirty="0" err="1">
                <a:latin typeface="Rabanera" panose="02000506000000020003" pitchFamily="2" charset="0"/>
              </a:rPr>
              <a:t>Martinniemi</a:t>
            </a:r>
            <a:endParaRPr lang="fi-FI" sz="4800" b="1" dirty="0">
              <a:latin typeface="Rabanera" panose="02000506000000020003" pitchFamily="2" charset="0"/>
            </a:endParaRPr>
          </a:p>
        </p:txBody>
      </p:sp>
    </p:spTree>
    <p:extLst>
      <p:ext uri="{BB962C8B-B14F-4D97-AF65-F5344CB8AC3E}">
        <p14:creationId xmlns:p14="http://schemas.microsoft.com/office/powerpoint/2010/main" val="1826026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1" y="2625634"/>
            <a:ext cx="7101840" cy="2594365"/>
          </a:xfrm>
        </p:spPr>
        <p:txBody>
          <a:bodyPr/>
          <a:lstStyle/>
          <a:p>
            <a:r>
              <a:rPr lang="fi-FI" sz="3200" dirty="0"/>
              <a:t> Keksitään ryhmissä 5 sääntöä ja 3 ohjetta, joilla saadaan ihmiset toimimaan vastuullisemmin.</a:t>
            </a:r>
          </a:p>
          <a:p>
            <a:r>
              <a:rPr lang="fi-FI" sz="3200" dirty="0"/>
              <a:t> Piirtäkää paperiin myös 2 idealaatikkoa, joihin kysytään ideoita kotoa.</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a:xfrm>
            <a:off x="733697" y="515206"/>
            <a:ext cx="9629775" cy="904874"/>
          </a:xfrm>
        </p:spPr>
        <p:txBody>
          <a:bodyPr/>
          <a:lstStyle/>
          <a:p>
            <a:r>
              <a:rPr lang="fi-FI" sz="4000" dirty="0"/>
              <a:t>Nyt kehitetään! 🤩 😎 </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Vastuullisen kuluttamisen pelikirja</a:t>
            </a:r>
          </a:p>
        </p:txBody>
      </p:sp>
      <p:sp>
        <p:nvSpPr>
          <p:cNvPr id="6" name="Otsikko 2">
            <a:extLst>
              <a:ext uri="{FF2B5EF4-FFF2-40B4-BE49-F238E27FC236}">
                <a16:creationId xmlns:a16="http://schemas.microsoft.com/office/drawing/2014/main" id="{EF396E03-7F65-2E44-A9D9-5ECF1C3C8339}"/>
              </a:ext>
            </a:extLst>
          </p:cNvPr>
          <p:cNvSpPr txBox="1">
            <a:spLocks/>
          </p:cNvSpPr>
          <p:nvPr/>
        </p:nvSpPr>
        <p:spPr>
          <a:xfrm>
            <a:off x="8876686" y="679493"/>
            <a:ext cx="2686120" cy="1031544"/>
          </a:xfrm>
          <a:prstGeom prst="rect">
            <a:avLst/>
          </a:prstGeom>
        </p:spPr>
        <p:txBody>
          <a:bodyPr vert="horz" lIns="0" tIns="0" rIns="0" bIns="0" rtlCol="0" anchor="t" anchorCtr="0">
            <a:noAutofit/>
          </a:bodyPr>
          <a:lstStyle>
            <a:lvl1pPr algn="l" defTabSz="914400" rtl="0" eaLnBrk="1" latinLnBrk="0" hangingPunct="1">
              <a:lnSpc>
                <a:spcPct val="95000"/>
              </a:lnSpc>
              <a:spcBef>
                <a:spcPct val="0"/>
              </a:spcBef>
              <a:buNone/>
              <a:defRPr sz="2500" b="1" kern="1200">
                <a:solidFill>
                  <a:schemeClr val="tx2"/>
                </a:solidFill>
                <a:latin typeface="+mj-lt"/>
                <a:ea typeface="+mj-ea"/>
                <a:cs typeface="+mj-cs"/>
              </a:defRPr>
            </a:lvl1pPr>
          </a:lstStyle>
          <a:p>
            <a:r>
              <a:rPr lang="fi-FI" sz="3200" dirty="0">
                <a:solidFill>
                  <a:schemeClr val="accent4"/>
                </a:solidFill>
              </a:rPr>
              <a:t>No mihinkä ne voisi liittyä? 🤔 </a:t>
            </a:r>
          </a:p>
        </p:txBody>
      </p:sp>
      <p:sp>
        <p:nvSpPr>
          <p:cNvPr id="2" name="Suorakulmio 1">
            <a:extLst>
              <a:ext uri="{FF2B5EF4-FFF2-40B4-BE49-F238E27FC236}">
                <a16:creationId xmlns:a16="http://schemas.microsoft.com/office/drawing/2014/main" id="{203ABAEC-74D5-B048-A2E2-AC90CC2B40F1}"/>
              </a:ext>
            </a:extLst>
          </p:cNvPr>
          <p:cNvSpPr/>
          <p:nvPr/>
        </p:nvSpPr>
        <p:spPr>
          <a:xfrm>
            <a:off x="8856617" y="1944808"/>
            <a:ext cx="2497183" cy="3528529"/>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marL="285750" indent="-285750" algn="ctr">
              <a:buFont typeface="Arial" panose="020B0604020202020204" pitchFamily="34" charset="0"/>
              <a:buChar char="•"/>
            </a:pPr>
            <a:r>
              <a:rPr lang="fi-FI" dirty="0"/>
              <a:t>Ostaminen?</a:t>
            </a:r>
          </a:p>
          <a:p>
            <a:pPr marL="285750" indent="-285750" algn="ctr">
              <a:buFont typeface="Arial" panose="020B0604020202020204" pitchFamily="34" charset="0"/>
              <a:buChar char="•"/>
            </a:pPr>
            <a:r>
              <a:rPr lang="fi-FI" dirty="0"/>
              <a:t>Käyttäminen?</a:t>
            </a:r>
          </a:p>
          <a:p>
            <a:pPr marL="285750" indent="-285750" algn="ctr">
              <a:buFont typeface="Arial" panose="020B0604020202020204" pitchFamily="34" charset="0"/>
              <a:buChar char="•"/>
            </a:pPr>
            <a:r>
              <a:rPr lang="fi-FI" dirty="0"/>
              <a:t>Korjaaminen?</a:t>
            </a:r>
          </a:p>
          <a:p>
            <a:pPr marL="285750" indent="-285750" algn="ctr">
              <a:buFont typeface="Arial" panose="020B0604020202020204" pitchFamily="34" charset="0"/>
              <a:buChar char="•"/>
            </a:pPr>
            <a:r>
              <a:rPr lang="fi-FI" dirty="0"/>
              <a:t>Kierrättäminen?</a:t>
            </a:r>
          </a:p>
        </p:txBody>
      </p:sp>
      <p:sp>
        <p:nvSpPr>
          <p:cNvPr id="7" name="Sisällön paikkamerkki 3">
            <a:extLst>
              <a:ext uri="{FF2B5EF4-FFF2-40B4-BE49-F238E27FC236}">
                <a16:creationId xmlns:a16="http://schemas.microsoft.com/office/drawing/2014/main" id="{2CEAB233-5B6A-5542-A315-E7DDF4172570}"/>
              </a:ext>
            </a:extLst>
          </p:cNvPr>
          <p:cNvSpPr txBox="1">
            <a:spLocks/>
          </p:cNvSpPr>
          <p:nvPr/>
        </p:nvSpPr>
        <p:spPr>
          <a:xfrm>
            <a:off x="1984600" y="5947137"/>
            <a:ext cx="7838667" cy="1278554"/>
          </a:xfrm>
          <a:prstGeom prst="rect">
            <a:avLst/>
          </a:prstGeom>
        </p:spPr>
        <p:txBody>
          <a:bodyPr vert="horz" lIns="0" tIns="0" rIns="0" bIns="0" rtlCol="0" anchor="t" anchorCtr="0">
            <a:noAutofit/>
          </a:bodyPr>
          <a:lstStyle>
            <a:lvl1pPr marL="180975" indent="-180975" algn="l" defTabSz="914400" rtl="0" eaLnBrk="1" latinLnBrk="0" hangingPunct="1">
              <a:lnSpc>
                <a:spcPct val="105000"/>
              </a:lnSpc>
              <a:spcBef>
                <a:spcPts val="0"/>
              </a:spcBef>
              <a:buFont typeface="Altis" panose="020B0603030000000003" pitchFamily="34" charset="0"/>
              <a:buChar char="−"/>
              <a:defRPr sz="2000" kern="1200">
                <a:solidFill>
                  <a:schemeClr val="tx2"/>
                </a:solidFill>
                <a:latin typeface="+mn-lt"/>
                <a:ea typeface="+mn-ea"/>
                <a:cs typeface="+mn-cs"/>
              </a:defRPr>
            </a:lvl1pPr>
            <a:lvl2pPr marL="542925" indent="-180975" algn="l" defTabSz="914400" rtl="0" eaLnBrk="1" latinLnBrk="0" hangingPunct="1">
              <a:lnSpc>
                <a:spcPct val="105000"/>
              </a:lnSpc>
              <a:spcBef>
                <a:spcPts val="0"/>
              </a:spcBef>
              <a:buFont typeface="Altis" panose="020B0603030000000003" pitchFamily="34" charset="0"/>
              <a:buChar char="−"/>
              <a:defRPr sz="1420" kern="1200">
                <a:solidFill>
                  <a:schemeClr val="tx2"/>
                </a:solidFill>
                <a:latin typeface="+mn-lt"/>
                <a:ea typeface="+mn-ea"/>
                <a:cs typeface="+mn-cs"/>
              </a:defRPr>
            </a:lvl2pPr>
            <a:lvl3pPr marL="895350" indent="-180975" algn="l" defTabSz="914400" rtl="0" eaLnBrk="1" latinLnBrk="0" hangingPunct="1">
              <a:lnSpc>
                <a:spcPct val="105000"/>
              </a:lnSpc>
              <a:spcBef>
                <a:spcPts val="0"/>
              </a:spcBef>
              <a:buFont typeface="Arial" panose="020B0604020202020204" pitchFamily="34" charset="0"/>
              <a:buChar char="•"/>
              <a:defRPr sz="1420" kern="1200">
                <a:solidFill>
                  <a:schemeClr val="tx2"/>
                </a:solidFill>
                <a:latin typeface="+mn-lt"/>
                <a:ea typeface="+mn-ea"/>
                <a:cs typeface="+mn-cs"/>
              </a:defRPr>
            </a:lvl3pPr>
            <a:lvl4pPr marL="1257300" indent="-180975" algn="l" defTabSz="914400" rtl="0" eaLnBrk="1" latinLnBrk="0" hangingPunct="1">
              <a:lnSpc>
                <a:spcPct val="105000"/>
              </a:lnSpc>
              <a:spcBef>
                <a:spcPts val="0"/>
              </a:spcBef>
              <a:buFont typeface="Arial" panose="020B0604020202020204" pitchFamily="34" charset="0"/>
              <a:buChar char="•"/>
              <a:defRPr sz="1420" kern="1200">
                <a:solidFill>
                  <a:schemeClr val="tx2"/>
                </a:solidFill>
                <a:latin typeface="+mn-lt"/>
                <a:ea typeface="+mn-ea"/>
                <a:cs typeface="+mn-cs"/>
              </a:defRPr>
            </a:lvl4pPr>
            <a:lvl5pPr marL="1619250" indent="-180975" algn="l" defTabSz="914400" rtl="0" eaLnBrk="1" latinLnBrk="0" hangingPunct="1">
              <a:lnSpc>
                <a:spcPct val="105000"/>
              </a:lnSpc>
              <a:spcBef>
                <a:spcPts val="0"/>
              </a:spcBef>
              <a:buFont typeface="Arial" panose="020B0604020202020204" pitchFamily="34" charset="0"/>
              <a:buChar char="•"/>
              <a:defRPr sz="142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i-FI" b="1" dirty="0">
                <a:solidFill>
                  <a:schemeClr val="bg1"/>
                </a:solidFill>
              </a:rPr>
              <a:t>Mitä vastuullinen kuluttaminen olikaan?</a:t>
            </a:r>
          </a:p>
          <a:p>
            <a:pPr marL="0" indent="0">
              <a:buNone/>
            </a:pPr>
            <a:r>
              <a:rPr lang="fi-FI" dirty="0">
                <a:solidFill>
                  <a:schemeClr val="bg1"/>
                </a:solidFill>
              </a:rPr>
              <a:t>Otetaan kuluttamisen eri vaiheissa huomioon ympäristö, ihmiset ja talous.</a:t>
            </a:r>
          </a:p>
        </p:txBody>
      </p:sp>
    </p:spTree>
    <p:extLst>
      <p:ext uri="{BB962C8B-B14F-4D97-AF65-F5344CB8AC3E}">
        <p14:creationId xmlns:p14="http://schemas.microsoft.com/office/powerpoint/2010/main" val="471220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905125"/>
            <a:ext cx="9667875" cy="2314874"/>
          </a:xfrm>
        </p:spPr>
        <p:txBody>
          <a:bodyPr/>
          <a:lstStyle/>
          <a:p>
            <a:r>
              <a:rPr lang="fi-FI" sz="3600" dirty="0"/>
              <a:t> Mitä ideoita kotona lisätään idealaatikoihin?</a:t>
            </a:r>
          </a:p>
          <a:p>
            <a:r>
              <a:rPr lang="fi-FI" sz="3600" dirty="0"/>
              <a:t> Muista kysyä, miksi juuri nuo kaksi.</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 Kotitehtävä 🤓 🥺</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Kerro ja kysy kotona!</a:t>
            </a:r>
          </a:p>
        </p:txBody>
      </p:sp>
    </p:spTree>
    <p:extLst>
      <p:ext uri="{BB962C8B-B14F-4D97-AF65-F5344CB8AC3E}">
        <p14:creationId xmlns:p14="http://schemas.microsoft.com/office/powerpoint/2010/main" val="2542042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802953C6-B02A-3F43-8902-87671B13B0F6}"/>
              </a:ext>
            </a:extLst>
          </p:cNvPr>
          <p:cNvSpPr>
            <a:spLocks noGrp="1"/>
          </p:cNvSpPr>
          <p:nvPr>
            <p:ph type="title"/>
          </p:nvPr>
        </p:nvSpPr>
        <p:spPr/>
        <p:txBody>
          <a:bodyPr/>
          <a:lstStyle/>
          <a:p>
            <a:r>
              <a:rPr lang="fi-FI" sz="5400" dirty="0"/>
              <a:t>Tänään puhutaan kolmesta teemasta…</a:t>
            </a:r>
          </a:p>
        </p:txBody>
      </p:sp>
      <p:sp>
        <p:nvSpPr>
          <p:cNvPr id="6" name="Tekstin paikkamerkki 5">
            <a:extLst>
              <a:ext uri="{FF2B5EF4-FFF2-40B4-BE49-F238E27FC236}">
                <a16:creationId xmlns:a16="http://schemas.microsoft.com/office/drawing/2014/main" id="{4880EEF0-FE0A-074A-9ABC-A9445E32E0AF}"/>
              </a:ext>
            </a:extLst>
          </p:cNvPr>
          <p:cNvSpPr>
            <a:spLocks noGrp="1"/>
          </p:cNvSpPr>
          <p:nvPr>
            <p:ph type="body" sz="quarter" idx="13"/>
          </p:nvPr>
        </p:nvSpPr>
        <p:spPr/>
        <p:txBody>
          <a:bodyPr anchor="ctr"/>
          <a:lstStyle/>
          <a:p>
            <a:pPr algn="ctr"/>
            <a:r>
              <a:rPr lang="fi-FI" sz="3200" dirty="0"/>
              <a:t>KESTÄVÄ KEHITYS</a:t>
            </a:r>
          </a:p>
        </p:txBody>
      </p:sp>
      <p:sp>
        <p:nvSpPr>
          <p:cNvPr id="8" name="Tekstin paikkamerkki 7">
            <a:extLst>
              <a:ext uri="{FF2B5EF4-FFF2-40B4-BE49-F238E27FC236}">
                <a16:creationId xmlns:a16="http://schemas.microsoft.com/office/drawing/2014/main" id="{782B13A2-030F-684E-ABB2-7724A631A07B}"/>
              </a:ext>
            </a:extLst>
          </p:cNvPr>
          <p:cNvSpPr>
            <a:spLocks noGrp="1"/>
          </p:cNvSpPr>
          <p:nvPr>
            <p:ph type="body" sz="quarter" idx="15"/>
          </p:nvPr>
        </p:nvSpPr>
        <p:spPr/>
        <p:txBody>
          <a:bodyPr anchor="ctr"/>
          <a:lstStyle/>
          <a:p>
            <a:pPr algn="ctr"/>
            <a:r>
              <a:rPr lang="fi-FI" sz="3200" dirty="0"/>
              <a:t>KIERTOTALOUS</a:t>
            </a:r>
          </a:p>
        </p:txBody>
      </p:sp>
      <p:sp>
        <p:nvSpPr>
          <p:cNvPr id="9" name="Tekstin paikkamerkki 8">
            <a:extLst>
              <a:ext uri="{FF2B5EF4-FFF2-40B4-BE49-F238E27FC236}">
                <a16:creationId xmlns:a16="http://schemas.microsoft.com/office/drawing/2014/main" id="{38302EF0-E287-A74D-8EEB-07E818895DB1}"/>
              </a:ext>
            </a:extLst>
          </p:cNvPr>
          <p:cNvSpPr>
            <a:spLocks noGrp="1"/>
          </p:cNvSpPr>
          <p:nvPr>
            <p:ph type="body" sz="quarter" idx="16"/>
          </p:nvPr>
        </p:nvSpPr>
        <p:spPr/>
        <p:txBody>
          <a:bodyPr anchor="ctr"/>
          <a:lstStyle/>
          <a:p>
            <a:pPr algn="ctr"/>
            <a:r>
              <a:rPr lang="fi-FI" sz="3200" dirty="0"/>
              <a:t>VASTUULLINEN KULUTTAMINEN</a:t>
            </a:r>
          </a:p>
        </p:txBody>
      </p:sp>
    </p:spTree>
    <p:extLst>
      <p:ext uri="{BB962C8B-B14F-4D97-AF65-F5344CB8AC3E}">
        <p14:creationId xmlns:p14="http://schemas.microsoft.com/office/powerpoint/2010/main" val="4190048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D09897CF-B773-8942-A441-D4477E89CF12}"/>
              </a:ext>
            </a:extLst>
          </p:cNvPr>
          <p:cNvSpPr>
            <a:spLocks noGrp="1"/>
          </p:cNvSpPr>
          <p:nvPr>
            <p:ph type="ctrTitle"/>
          </p:nvPr>
        </p:nvSpPr>
        <p:spPr/>
        <p:txBody>
          <a:bodyPr/>
          <a:lstStyle/>
          <a:p>
            <a:r>
              <a:rPr lang="fi-FI" dirty="0"/>
              <a:t>Kyllähän me edistetään!</a:t>
            </a:r>
          </a:p>
        </p:txBody>
      </p:sp>
      <p:sp>
        <p:nvSpPr>
          <p:cNvPr id="6" name="Alaotsikko 5">
            <a:extLst>
              <a:ext uri="{FF2B5EF4-FFF2-40B4-BE49-F238E27FC236}">
                <a16:creationId xmlns:a16="http://schemas.microsoft.com/office/drawing/2014/main" id="{52F714BE-88A5-0C4A-B5FA-43ABE6D9ACDF}"/>
              </a:ext>
            </a:extLst>
          </p:cNvPr>
          <p:cNvSpPr>
            <a:spLocks noGrp="1"/>
          </p:cNvSpPr>
          <p:nvPr>
            <p:ph type="subTitle" idx="1"/>
          </p:nvPr>
        </p:nvSpPr>
        <p:spPr/>
        <p:txBody>
          <a:bodyPr/>
          <a:lstStyle/>
          <a:p>
            <a:r>
              <a:rPr lang="fi-FI" dirty="0"/>
              <a:t>Kestävä kehitys muuttaa maailmaa paremmaksi paikaksi meille ja tuleville sukupolville.</a:t>
            </a:r>
          </a:p>
        </p:txBody>
      </p:sp>
      <p:sp>
        <p:nvSpPr>
          <p:cNvPr id="7" name="Tekstin paikkamerkki 6">
            <a:extLst>
              <a:ext uri="{FF2B5EF4-FFF2-40B4-BE49-F238E27FC236}">
                <a16:creationId xmlns:a16="http://schemas.microsoft.com/office/drawing/2014/main" id="{3CF97A05-4007-EC45-BE1F-0EA1F59C0E92}"/>
              </a:ext>
            </a:extLst>
          </p:cNvPr>
          <p:cNvSpPr>
            <a:spLocks noGrp="1"/>
          </p:cNvSpPr>
          <p:nvPr>
            <p:ph type="body" sz="quarter" idx="13"/>
          </p:nvPr>
        </p:nvSpPr>
        <p:spPr/>
        <p:txBody>
          <a:bodyPr/>
          <a:lstStyle/>
          <a:p>
            <a:endParaRPr lang="fi-FI" dirty="0"/>
          </a:p>
        </p:txBody>
      </p:sp>
    </p:spTree>
    <p:extLst>
      <p:ext uri="{BB962C8B-B14F-4D97-AF65-F5344CB8AC3E}">
        <p14:creationId xmlns:p14="http://schemas.microsoft.com/office/powerpoint/2010/main" val="1680308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DE18D122-BBEC-E94B-B462-8BC09C6539D4}"/>
              </a:ext>
            </a:extLst>
          </p:cNvPr>
          <p:cNvSpPr>
            <a:spLocks noGrp="1"/>
          </p:cNvSpPr>
          <p:nvPr>
            <p:ph type="title"/>
          </p:nvPr>
        </p:nvSpPr>
        <p:spPr/>
        <p:txBody>
          <a:bodyPr/>
          <a:lstStyle/>
          <a:p>
            <a:r>
              <a:rPr lang="fi-FI" sz="4000" dirty="0"/>
              <a:t>Mitäs tällä kertaa tehdään?</a:t>
            </a:r>
          </a:p>
        </p:txBody>
      </p:sp>
      <p:sp>
        <p:nvSpPr>
          <p:cNvPr id="6" name="Tekstin paikkamerkki 5">
            <a:extLst>
              <a:ext uri="{FF2B5EF4-FFF2-40B4-BE49-F238E27FC236}">
                <a16:creationId xmlns:a16="http://schemas.microsoft.com/office/drawing/2014/main" id="{A9401E8A-5878-5E4D-827C-FF4E610C17FB}"/>
              </a:ext>
            </a:extLst>
          </p:cNvPr>
          <p:cNvSpPr>
            <a:spLocks noGrp="1"/>
          </p:cNvSpPr>
          <p:nvPr>
            <p:ph type="body" sz="quarter" idx="13"/>
          </p:nvPr>
        </p:nvSpPr>
        <p:spPr>
          <a:xfrm>
            <a:off x="866775" y="2001078"/>
            <a:ext cx="3324225" cy="3256722"/>
          </a:xfrm>
        </p:spPr>
        <p:txBody>
          <a:bodyPr anchor="ctr"/>
          <a:lstStyle/>
          <a:p>
            <a:pPr algn="ctr"/>
            <a:r>
              <a:rPr lang="fi-FI" sz="3200" dirty="0"/>
              <a:t>ESITELLÄÄN PELIKIRJAT LUOKASSA</a:t>
            </a:r>
          </a:p>
        </p:txBody>
      </p:sp>
      <p:sp>
        <p:nvSpPr>
          <p:cNvPr id="8" name="Tekstin paikkamerkki 7">
            <a:extLst>
              <a:ext uri="{FF2B5EF4-FFF2-40B4-BE49-F238E27FC236}">
                <a16:creationId xmlns:a16="http://schemas.microsoft.com/office/drawing/2014/main" id="{C7465854-966B-0144-95F0-E438088DF818}"/>
              </a:ext>
            </a:extLst>
          </p:cNvPr>
          <p:cNvSpPr>
            <a:spLocks noGrp="1"/>
          </p:cNvSpPr>
          <p:nvPr>
            <p:ph type="body" sz="quarter" idx="15"/>
          </p:nvPr>
        </p:nvSpPr>
        <p:spPr>
          <a:xfrm>
            <a:off x="4438650" y="2001078"/>
            <a:ext cx="3324225" cy="3256722"/>
          </a:xfrm>
        </p:spPr>
        <p:txBody>
          <a:bodyPr anchor="ctr"/>
          <a:lstStyle/>
          <a:p>
            <a:pPr lvl="0" algn="ctr"/>
            <a:r>
              <a:rPr lang="fi-FI" sz="3200" dirty="0">
                <a:solidFill>
                  <a:prstClr val="white"/>
                </a:solidFill>
              </a:rPr>
              <a:t>ANNETAAN PALJON APPLODEJA</a:t>
            </a:r>
          </a:p>
          <a:p>
            <a:pPr algn="ctr"/>
            <a:endParaRPr lang="fi-FI" dirty="0"/>
          </a:p>
        </p:txBody>
      </p:sp>
      <p:sp>
        <p:nvSpPr>
          <p:cNvPr id="9" name="Tekstin paikkamerkki 8">
            <a:extLst>
              <a:ext uri="{FF2B5EF4-FFF2-40B4-BE49-F238E27FC236}">
                <a16:creationId xmlns:a16="http://schemas.microsoft.com/office/drawing/2014/main" id="{29155A14-3509-3542-9CB1-DC8B170D9309}"/>
              </a:ext>
            </a:extLst>
          </p:cNvPr>
          <p:cNvSpPr>
            <a:spLocks noGrp="1"/>
          </p:cNvSpPr>
          <p:nvPr>
            <p:ph type="body" sz="quarter" idx="16"/>
          </p:nvPr>
        </p:nvSpPr>
        <p:spPr>
          <a:xfrm>
            <a:off x="8001000" y="2001078"/>
            <a:ext cx="3324225" cy="3256722"/>
          </a:xfrm>
        </p:spPr>
        <p:txBody>
          <a:bodyPr anchor="ctr"/>
          <a:lstStyle/>
          <a:p>
            <a:pPr lvl="0" algn="ctr"/>
            <a:r>
              <a:rPr lang="fi-FI" sz="3200" dirty="0">
                <a:solidFill>
                  <a:prstClr val="white"/>
                </a:solidFill>
              </a:rPr>
              <a:t>JUTELLAAN MARKKI-NOINNISTA JA HYÖDYISTÄ</a:t>
            </a:r>
          </a:p>
        </p:txBody>
      </p:sp>
    </p:spTree>
    <p:extLst>
      <p:ext uri="{BB962C8B-B14F-4D97-AF65-F5344CB8AC3E}">
        <p14:creationId xmlns:p14="http://schemas.microsoft.com/office/powerpoint/2010/main" val="826207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491409"/>
            <a:ext cx="9667875" cy="2834608"/>
          </a:xfrm>
        </p:spPr>
        <p:txBody>
          <a:bodyPr/>
          <a:lstStyle/>
          <a:p>
            <a:r>
              <a:rPr lang="fi-FI" sz="3600" dirty="0"/>
              <a:t> Millä tavalla pelikirjat saadaan mahdollisimman monelle perheelle meidän paikkakunnalla?</a:t>
            </a:r>
          </a:p>
          <a:p>
            <a:r>
              <a:rPr lang="fi-FI" sz="3600" dirty="0"/>
              <a:t> Jos kaikki noudattaisivat pelikirjan sääntöjä ja ohjeita, mitä hyötyä siitä olisi sekä ihmisille että ympäristölle?</a:t>
            </a:r>
          </a:p>
          <a:p>
            <a:endParaRPr lang="fi-FI" sz="3600" dirty="0"/>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Puhutaanko hetki bisnestä…</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Ryhmäporina</a:t>
            </a:r>
          </a:p>
        </p:txBody>
      </p:sp>
    </p:spTree>
    <p:extLst>
      <p:ext uri="{BB962C8B-B14F-4D97-AF65-F5344CB8AC3E}">
        <p14:creationId xmlns:p14="http://schemas.microsoft.com/office/powerpoint/2010/main" val="3292591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700130"/>
            <a:ext cx="9667875" cy="1457739"/>
          </a:xfrm>
        </p:spPr>
        <p:txBody>
          <a:bodyPr/>
          <a:lstStyle/>
          <a:p>
            <a:r>
              <a:rPr lang="fi-FI" sz="3600" dirty="0"/>
              <a:t> Mikä säännöistä on mielestäsi vaikein noudatettava? Miksi?</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Mitä mieltä </a:t>
            </a:r>
            <a:r>
              <a:rPr lang="fi-FI" sz="4000" dirty="0" err="1"/>
              <a:t>oot</a:t>
            </a:r>
            <a:r>
              <a:rPr lang="fi-FI" sz="4000" dirty="0"/>
              <a:t>?</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Kerro kaverille tai vaikka kolmelle</a:t>
            </a:r>
          </a:p>
        </p:txBody>
      </p:sp>
    </p:spTree>
    <p:extLst>
      <p:ext uri="{BB962C8B-B14F-4D97-AF65-F5344CB8AC3E}">
        <p14:creationId xmlns:p14="http://schemas.microsoft.com/office/powerpoint/2010/main" val="27392965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D09897CF-B773-8942-A441-D4477E89CF12}"/>
              </a:ext>
            </a:extLst>
          </p:cNvPr>
          <p:cNvSpPr>
            <a:spLocks noGrp="1"/>
          </p:cNvSpPr>
          <p:nvPr>
            <p:ph type="ctrTitle"/>
          </p:nvPr>
        </p:nvSpPr>
        <p:spPr/>
        <p:txBody>
          <a:bodyPr/>
          <a:lstStyle/>
          <a:p>
            <a:r>
              <a:rPr lang="fi-FI" dirty="0"/>
              <a:t>Olette </a:t>
            </a:r>
            <a:r>
              <a:rPr lang="fi-FI" dirty="0" err="1"/>
              <a:t>super</a:t>
            </a:r>
            <a:r>
              <a:rPr lang="fi-FI" dirty="0"/>
              <a:t>!</a:t>
            </a:r>
          </a:p>
        </p:txBody>
      </p:sp>
      <p:sp>
        <p:nvSpPr>
          <p:cNvPr id="6" name="Alaotsikko 5">
            <a:extLst>
              <a:ext uri="{FF2B5EF4-FFF2-40B4-BE49-F238E27FC236}">
                <a16:creationId xmlns:a16="http://schemas.microsoft.com/office/drawing/2014/main" id="{52F714BE-88A5-0C4A-B5FA-43ABE6D9ACDF}"/>
              </a:ext>
            </a:extLst>
          </p:cNvPr>
          <p:cNvSpPr>
            <a:spLocks noGrp="1"/>
          </p:cNvSpPr>
          <p:nvPr>
            <p:ph type="subTitle" idx="1"/>
          </p:nvPr>
        </p:nvSpPr>
        <p:spPr/>
        <p:txBody>
          <a:bodyPr/>
          <a:lstStyle/>
          <a:p>
            <a:r>
              <a:rPr lang="fi-FI" dirty="0"/>
              <a:t>Kiitos, että saimme työskennellä teidän kanssa nämä kerrat. 😍</a:t>
            </a:r>
          </a:p>
        </p:txBody>
      </p:sp>
      <p:sp>
        <p:nvSpPr>
          <p:cNvPr id="7" name="Tekstin paikkamerkki 6">
            <a:extLst>
              <a:ext uri="{FF2B5EF4-FFF2-40B4-BE49-F238E27FC236}">
                <a16:creationId xmlns:a16="http://schemas.microsoft.com/office/drawing/2014/main" id="{3CF97A05-4007-EC45-BE1F-0EA1F59C0E92}"/>
              </a:ext>
            </a:extLst>
          </p:cNvPr>
          <p:cNvSpPr>
            <a:spLocks noGrp="1"/>
          </p:cNvSpPr>
          <p:nvPr>
            <p:ph type="body" sz="quarter" idx="13"/>
          </p:nvPr>
        </p:nvSpPr>
        <p:spPr/>
        <p:txBody>
          <a:bodyPr/>
          <a:lstStyle/>
          <a:p>
            <a:endParaRPr lang="fi-FI" dirty="0"/>
          </a:p>
        </p:txBody>
      </p:sp>
    </p:spTree>
    <p:extLst>
      <p:ext uri="{BB962C8B-B14F-4D97-AF65-F5344CB8AC3E}">
        <p14:creationId xmlns:p14="http://schemas.microsoft.com/office/powerpoint/2010/main" val="1784123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905125"/>
            <a:ext cx="9667875" cy="2314874"/>
          </a:xfrm>
        </p:spPr>
        <p:txBody>
          <a:bodyPr/>
          <a:lstStyle/>
          <a:p>
            <a:r>
              <a:rPr lang="fi-FI" sz="4000" dirty="0"/>
              <a:t> Mitä kuluttaminen on?</a:t>
            </a:r>
          </a:p>
          <a:p>
            <a:r>
              <a:rPr lang="fi-FI" sz="4000" dirty="0"/>
              <a:t> Mitä kaikkea kulutetaan esimerkiksi yhden arkipäivän aikana?</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Kuluttaminen? 🤔</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a:xfrm>
            <a:off x="1219200" y="1800224"/>
            <a:ext cx="9667875" cy="904873"/>
          </a:xfrm>
        </p:spPr>
        <p:txBody>
          <a:bodyPr/>
          <a:lstStyle/>
          <a:p>
            <a:r>
              <a:rPr lang="fi-FI" sz="4800" dirty="0"/>
              <a:t>Pariporina</a:t>
            </a:r>
          </a:p>
        </p:txBody>
      </p:sp>
    </p:spTree>
    <p:extLst>
      <p:ext uri="{BB962C8B-B14F-4D97-AF65-F5344CB8AC3E}">
        <p14:creationId xmlns:p14="http://schemas.microsoft.com/office/powerpoint/2010/main" val="2020166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in paikkamerkki 5">
            <a:extLst>
              <a:ext uri="{FF2B5EF4-FFF2-40B4-BE49-F238E27FC236}">
                <a16:creationId xmlns:a16="http://schemas.microsoft.com/office/drawing/2014/main" id="{4880EEF0-FE0A-074A-9ABC-A9445E32E0AF}"/>
              </a:ext>
            </a:extLst>
          </p:cNvPr>
          <p:cNvSpPr>
            <a:spLocks noGrp="1"/>
          </p:cNvSpPr>
          <p:nvPr>
            <p:ph type="body" sz="quarter" idx="13"/>
          </p:nvPr>
        </p:nvSpPr>
        <p:spPr>
          <a:xfrm>
            <a:off x="862012" y="1986642"/>
            <a:ext cx="3324225" cy="2247900"/>
          </a:xfrm>
        </p:spPr>
        <p:txBody>
          <a:bodyPr anchor="ctr"/>
          <a:lstStyle/>
          <a:p>
            <a:pPr algn="ctr"/>
            <a:r>
              <a:rPr lang="fi-FI" sz="3200" dirty="0"/>
              <a:t>KESTÄVÄ KEHITYS</a:t>
            </a:r>
          </a:p>
        </p:txBody>
      </p:sp>
      <p:sp>
        <p:nvSpPr>
          <p:cNvPr id="8" name="Tekstin paikkamerkki 7">
            <a:extLst>
              <a:ext uri="{FF2B5EF4-FFF2-40B4-BE49-F238E27FC236}">
                <a16:creationId xmlns:a16="http://schemas.microsoft.com/office/drawing/2014/main" id="{782B13A2-030F-684E-ABB2-7724A631A07B}"/>
              </a:ext>
            </a:extLst>
          </p:cNvPr>
          <p:cNvSpPr>
            <a:spLocks noGrp="1"/>
          </p:cNvSpPr>
          <p:nvPr>
            <p:ph type="body" sz="quarter" idx="15"/>
          </p:nvPr>
        </p:nvSpPr>
        <p:spPr>
          <a:xfrm>
            <a:off x="4433887" y="1986642"/>
            <a:ext cx="3324225" cy="2247900"/>
          </a:xfrm>
        </p:spPr>
        <p:txBody>
          <a:bodyPr anchor="ctr"/>
          <a:lstStyle/>
          <a:p>
            <a:pPr algn="ctr"/>
            <a:r>
              <a:rPr lang="fi-FI" sz="3200" dirty="0"/>
              <a:t>KIERTOTALOUS</a:t>
            </a:r>
          </a:p>
        </p:txBody>
      </p:sp>
      <p:sp>
        <p:nvSpPr>
          <p:cNvPr id="9" name="Tekstin paikkamerkki 8">
            <a:extLst>
              <a:ext uri="{FF2B5EF4-FFF2-40B4-BE49-F238E27FC236}">
                <a16:creationId xmlns:a16="http://schemas.microsoft.com/office/drawing/2014/main" id="{38302EF0-E287-A74D-8EEB-07E818895DB1}"/>
              </a:ext>
            </a:extLst>
          </p:cNvPr>
          <p:cNvSpPr>
            <a:spLocks noGrp="1"/>
          </p:cNvSpPr>
          <p:nvPr>
            <p:ph type="body" sz="quarter" idx="16"/>
          </p:nvPr>
        </p:nvSpPr>
        <p:spPr>
          <a:xfrm>
            <a:off x="7996237" y="1986642"/>
            <a:ext cx="3324225" cy="2247900"/>
          </a:xfrm>
        </p:spPr>
        <p:txBody>
          <a:bodyPr anchor="ctr"/>
          <a:lstStyle/>
          <a:p>
            <a:pPr algn="ctr"/>
            <a:r>
              <a:rPr lang="fi-FI" sz="3200" dirty="0"/>
              <a:t>VASTUULLINEN KULUTTAMINEN</a:t>
            </a:r>
          </a:p>
        </p:txBody>
      </p:sp>
      <p:sp>
        <p:nvSpPr>
          <p:cNvPr id="2" name="Ellipsi 1">
            <a:extLst>
              <a:ext uri="{FF2B5EF4-FFF2-40B4-BE49-F238E27FC236}">
                <a16:creationId xmlns:a16="http://schemas.microsoft.com/office/drawing/2014/main" id="{D0E18795-5C94-D047-BDCE-E039E5A2F807}"/>
              </a:ext>
            </a:extLst>
          </p:cNvPr>
          <p:cNvSpPr/>
          <p:nvPr/>
        </p:nvSpPr>
        <p:spPr>
          <a:xfrm>
            <a:off x="7834991" y="1455963"/>
            <a:ext cx="3646715" cy="3309258"/>
          </a:xfrm>
          <a:prstGeom prst="ellips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950164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F9E5CCE6-1D6F-804D-8954-22FC34CD2C0D}"/>
              </a:ext>
            </a:extLst>
          </p:cNvPr>
          <p:cNvPicPr>
            <a:picLocks noChangeAspect="1"/>
          </p:cNvPicPr>
          <p:nvPr/>
        </p:nvPicPr>
        <p:blipFill>
          <a:blip r:embed="rId3"/>
          <a:stretch>
            <a:fillRect/>
          </a:stretch>
        </p:blipFill>
        <p:spPr>
          <a:xfrm>
            <a:off x="1617634" y="153720"/>
            <a:ext cx="8965806" cy="5805360"/>
          </a:xfrm>
          <a:prstGeom prst="rect">
            <a:avLst/>
          </a:prstGeom>
          <a:noFill/>
        </p:spPr>
      </p:pic>
    </p:spTree>
    <p:extLst>
      <p:ext uri="{BB962C8B-B14F-4D97-AF65-F5344CB8AC3E}">
        <p14:creationId xmlns:p14="http://schemas.microsoft.com/office/powerpoint/2010/main" val="53831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uvan paikkamerkki 3">
            <a:extLst>
              <a:ext uri="{FF2B5EF4-FFF2-40B4-BE49-F238E27FC236}">
                <a16:creationId xmlns:a16="http://schemas.microsoft.com/office/drawing/2014/main" id="{A9170742-2927-864F-9F8A-A20510A36D67}"/>
              </a:ext>
            </a:extLst>
          </p:cNvPr>
          <p:cNvPicPr>
            <a:picLocks noGrp="1" noChangeAspect="1"/>
          </p:cNvPicPr>
          <p:nvPr>
            <p:ph type="pic" sz="quarter" idx="14"/>
          </p:nvPr>
        </p:nvPicPr>
        <p:blipFill>
          <a:blip r:embed="rId2"/>
          <a:srcRect t="14265" b="14265"/>
          <a:stretch>
            <a:fillRect/>
          </a:stretch>
        </p:blipFill>
        <p:spPr/>
      </p:pic>
      <p:grpSp>
        <p:nvGrpSpPr>
          <p:cNvPr id="8" name="Ryhmä 7">
            <a:extLst>
              <a:ext uri="{FF2B5EF4-FFF2-40B4-BE49-F238E27FC236}">
                <a16:creationId xmlns:a16="http://schemas.microsoft.com/office/drawing/2014/main" id="{B46DFC19-54CE-7D46-9116-A198A81552C7}"/>
              </a:ext>
            </a:extLst>
          </p:cNvPr>
          <p:cNvGrpSpPr/>
          <p:nvPr/>
        </p:nvGrpSpPr>
        <p:grpSpPr>
          <a:xfrm>
            <a:off x="576942" y="616404"/>
            <a:ext cx="4626429" cy="3276740"/>
            <a:chOff x="576942" y="616404"/>
            <a:chExt cx="4626429" cy="3276740"/>
          </a:xfrm>
        </p:grpSpPr>
        <p:sp>
          <p:nvSpPr>
            <p:cNvPr id="5" name="Tekstin paikkamerkki 5">
              <a:extLst>
                <a:ext uri="{FF2B5EF4-FFF2-40B4-BE49-F238E27FC236}">
                  <a16:creationId xmlns:a16="http://schemas.microsoft.com/office/drawing/2014/main" id="{0BD66D8E-F49C-CD49-9556-62B574A2E8F9}"/>
                </a:ext>
              </a:extLst>
            </p:cNvPr>
            <p:cNvSpPr txBox="1">
              <a:spLocks/>
            </p:cNvSpPr>
            <p:nvPr/>
          </p:nvSpPr>
          <p:spPr>
            <a:xfrm>
              <a:off x="3755571" y="616404"/>
              <a:ext cx="1447800" cy="341539"/>
            </a:xfrm>
            <a:prstGeom prst="rect">
              <a:avLst/>
            </a:prstGeom>
          </p:spPr>
          <p:txBody>
            <a:bodyPr/>
            <a:lstStyle>
              <a:lvl1pPr marL="18097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1pPr>
              <a:lvl2pPr marL="54292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2pPr>
              <a:lvl3pPr marL="8953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3pPr>
              <a:lvl4pPr marL="125730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4pPr>
              <a:lvl5pPr marL="16192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i-FI" sz="2400" b="1" dirty="0"/>
                <a:t>TALOUS</a:t>
              </a:r>
              <a:endParaRPr lang="fi-FI" b="1" dirty="0"/>
            </a:p>
          </p:txBody>
        </p:sp>
        <p:sp>
          <p:nvSpPr>
            <p:cNvPr id="6" name="Tekstin paikkamerkki 5">
              <a:extLst>
                <a:ext uri="{FF2B5EF4-FFF2-40B4-BE49-F238E27FC236}">
                  <a16:creationId xmlns:a16="http://schemas.microsoft.com/office/drawing/2014/main" id="{07C7DE52-617D-E04C-94BF-1A0F57791F12}"/>
                </a:ext>
              </a:extLst>
            </p:cNvPr>
            <p:cNvSpPr txBox="1">
              <a:spLocks/>
            </p:cNvSpPr>
            <p:nvPr/>
          </p:nvSpPr>
          <p:spPr>
            <a:xfrm>
              <a:off x="2188028" y="1813833"/>
              <a:ext cx="1992086" cy="341539"/>
            </a:xfrm>
            <a:prstGeom prst="rect">
              <a:avLst/>
            </a:prstGeom>
          </p:spPr>
          <p:txBody>
            <a:bodyPr/>
            <a:lstStyle>
              <a:lvl1pPr marL="18097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1pPr>
              <a:lvl2pPr marL="54292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2pPr>
              <a:lvl3pPr marL="8953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3pPr>
              <a:lvl4pPr marL="125730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4pPr>
              <a:lvl5pPr marL="16192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i-FI" sz="2400" b="1" dirty="0"/>
                <a:t>YHTEISKUNTA</a:t>
              </a:r>
              <a:endParaRPr lang="fi-FI" b="1" dirty="0"/>
            </a:p>
          </p:txBody>
        </p:sp>
        <p:sp>
          <p:nvSpPr>
            <p:cNvPr id="7" name="Tekstin paikkamerkki 5">
              <a:extLst>
                <a:ext uri="{FF2B5EF4-FFF2-40B4-BE49-F238E27FC236}">
                  <a16:creationId xmlns:a16="http://schemas.microsoft.com/office/drawing/2014/main" id="{5EE46CFC-EA7A-B744-8545-D45121691B7C}"/>
                </a:ext>
              </a:extLst>
            </p:cNvPr>
            <p:cNvSpPr txBox="1">
              <a:spLocks/>
            </p:cNvSpPr>
            <p:nvPr/>
          </p:nvSpPr>
          <p:spPr>
            <a:xfrm>
              <a:off x="576942" y="3551605"/>
              <a:ext cx="1828800" cy="341539"/>
            </a:xfrm>
            <a:prstGeom prst="rect">
              <a:avLst/>
            </a:prstGeom>
          </p:spPr>
          <p:txBody>
            <a:bodyPr/>
            <a:lstStyle>
              <a:lvl1pPr marL="18097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1pPr>
              <a:lvl2pPr marL="542925" indent="-180975" algn="l" defTabSz="914400" rtl="0" eaLnBrk="1" latinLnBrk="0" hangingPunct="1">
                <a:lnSpc>
                  <a:spcPct val="107000"/>
                </a:lnSpc>
                <a:spcBef>
                  <a:spcPts val="0"/>
                </a:spcBef>
                <a:buFont typeface="Altis" panose="020B0603030000000003" pitchFamily="34" charset="0"/>
                <a:buChar char="−"/>
                <a:defRPr sz="1420" kern="1200">
                  <a:solidFill>
                    <a:schemeClr val="bg2"/>
                  </a:solidFill>
                  <a:latin typeface="+mn-lt"/>
                  <a:ea typeface="+mn-ea"/>
                  <a:cs typeface="+mn-cs"/>
                </a:defRPr>
              </a:lvl2pPr>
              <a:lvl3pPr marL="8953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3pPr>
              <a:lvl4pPr marL="125730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4pPr>
              <a:lvl5pPr marL="1619250" indent="-180975" algn="l" defTabSz="914400" rtl="0" eaLnBrk="1" latinLnBrk="0" hangingPunct="1">
                <a:lnSpc>
                  <a:spcPct val="107000"/>
                </a:lnSpc>
                <a:spcBef>
                  <a:spcPts val="0"/>
                </a:spcBef>
                <a:buFont typeface="Arial" panose="020B0604020202020204" pitchFamily="34" charset="0"/>
                <a:buChar char="•"/>
                <a:defRPr sz="142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i-FI" sz="2400" b="1" dirty="0"/>
                <a:t>MAAPALLO</a:t>
              </a:r>
              <a:endParaRPr lang="fi-FI" b="1" dirty="0"/>
            </a:p>
          </p:txBody>
        </p:sp>
      </p:grpSp>
    </p:spTree>
    <p:extLst>
      <p:ext uri="{BB962C8B-B14F-4D97-AF65-F5344CB8AC3E}">
        <p14:creationId xmlns:p14="http://schemas.microsoft.com/office/powerpoint/2010/main" val="2437421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C339ECEB-173E-2343-85D0-98FC91C59288}"/>
              </a:ext>
            </a:extLst>
          </p:cNvPr>
          <p:cNvSpPr>
            <a:spLocks noGrp="1"/>
          </p:cNvSpPr>
          <p:nvPr>
            <p:ph type="title"/>
          </p:nvPr>
        </p:nvSpPr>
        <p:spPr>
          <a:xfrm>
            <a:off x="838200" y="695326"/>
            <a:ext cx="9629775" cy="815422"/>
          </a:xfrm>
        </p:spPr>
        <p:txBody>
          <a:bodyPr/>
          <a:lstStyle/>
          <a:p>
            <a:r>
              <a:rPr lang="fi-FI" sz="5400" dirty="0"/>
              <a:t>Kiertotalous 🤔 🤯</a:t>
            </a:r>
          </a:p>
        </p:txBody>
      </p:sp>
      <p:grpSp>
        <p:nvGrpSpPr>
          <p:cNvPr id="16" name="Ryhmä 15">
            <a:extLst>
              <a:ext uri="{FF2B5EF4-FFF2-40B4-BE49-F238E27FC236}">
                <a16:creationId xmlns:a16="http://schemas.microsoft.com/office/drawing/2014/main" id="{E06D9634-E576-7C46-8BF3-0A8F62634377}"/>
              </a:ext>
            </a:extLst>
          </p:cNvPr>
          <p:cNvGrpSpPr/>
          <p:nvPr/>
        </p:nvGrpSpPr>
        <p:grpSpPr>
          <a:xfrm>
            <a:off x="1321202" y="1359123"/>
            <a:ext cx="9549596" cy="4352675"/>
            <a:chOff x="1235101" y="1217609"/>
            <a:chExt cx="9549596" cy="4352675"/>
          </a:xfrm>
        </p:grpSpPr>
        <p:pic>
          <p:nvPicPr>
            <p:cNvPr id="8" name="Kuva 7">
              <a:extLst>
                <a:ext uri="{FF2B5EF4-FFF2-40B4-BE49-F238E27FC236}">
                  <a16:creationId xmlns:a16="http://schemas.microsoft.com/office/drawing/2014/main" id="{E8244FA7-5EC9-AA4E-8D3F-C4E4A4D76F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9983" y="2094773"/>
              <a:ext cx="9154714" cy="3013846"/>
            </a:xfrm>
            <a:prstGeom prst="rect">
              <a:avLst/>
            </a:prstGeom>
          </p:spPr>
        </p:pic>
        <p:sp>
          <p:nvSpPr>
            <p:cNvPr id="9" name="Tekstiruutu 8">
              <a:extLst>
                <a:ext uri="{FF2B5EF4-FFF2-40B4-BE49-F238E27FC236}">
                  <a16:creationId xmlns:a16="http://schemas.microsoft.com/office/drawing/2014/main" id="{616366F7-9448-754E-A1A8-394063A22A1A}"/>
                </a:ext>
              </a:extLst>
            </p:cNvPr>
            <p:cNvSpPr txBox="1"/>
            <p:nvPr/>
          </p:nvSpPr>
          <p:spPr>
            <a:xfrm>
              <a:off x="1252070" y="1369234"/>
              <a:ext cx="169856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srgbClr val="2DAA37"/>
                  </a:solidFill>
                  <a:effectLst/>
                  <a:uLnTx/>
                  <a:uFillTx/>
                  <a:ea typeface="+mn-ea"/>
                  <a:cs typeface="+mn-cs"/>
                </a:rPr>
                <a:t>Viivatalous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raaka-aine</a:t>
              </a:r>
            </a:p>
          </p:txBody>
        </p:sp>
        <p:sp>
          <p:nvSpPr>
            <p:cNvPr id="10" name="Tekstiruutu 9">
              <a:extLst>
                <a:ext uri="{FF2B5EF4-FFF2-40B4-BE49-F238E27FC236}">
                  <a16:creationId xmlns:a16="http://schemas.microsoft.com/office/drawing/2014/main" id="{0BA4E7F3-69D6-2F49-8F0D-8EF866C32D98}"/>
                </a:ext>
              </a:extLst>
            </p:cNvPr>
            <p:cNvSpPr txBox="1"/>
            <p:nvPr/>
          </p:nvSpPr>
          <p:spPr>
            <a:xfrm>
              <a:off x="4656406" y="1263776"/>
              <a:ext cx="2166424"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srgbClr val="2DAA37"/>
                  </a:solidFill>
                  <a:effectLst/>
                  <a:uLnTx/>
                  <a:uFillTx/>
                  <a:ea typeface="+mn-ea"/>
                  <a:cs typeface="+mn-cs"/>
                </a:rPr>
                <a:t>Kierrätystalous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raaka-aine</a:t>
              </a:r>
            </a:p>
          </p:txBody>
        </p:sp>
        <p:sp>
          <p:nvSpPr>
            <p:cNvPr id="11" name="Tekstiruutu 10">
              <a:extLst>
                <a:ext uri="{FF2B5EF4-FFF2-40B4-BE49-F238E27FC236}">
                  <a16:creationId xmlns:a16="http://schemas.microsoft.com/office/drawing/2014/main" id="{02B5CA43-7EA9-6A45-84EA-6859589BDF25}"/>
                </a:ext>
              </a:extLst>
            </p:cNvPr>
            <p:cNvSpPr txBox="1"/>
            <p:nvPr/>
          </p:nvSpPr>
          <p:spPr>
            <a:xfrm>
              <a:off x="8528597" y="1217609"/>
              <a:ext cx="2166424"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srgbClr val="2DAA37"/>
                  </a:solidFill>
                  <a:effectLst/>
                  <a:uLnTx/>
                  <a:uFillTx/>
                  <a:ea typeface="+mn-ea"/>
                  <a:cs typeface="+mn-cs"/>
                </a:rPr>
                <a:t>Kiertotalous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raaka-aine</a:t>
              </a:r>
            </a:p>
          </p:txBody>
        </p:sp>
        <p:sp>
          <p:nvSpPr>
            <p:cNvPr id="12" name="Tekstiruutu 11">
              <a:extLst>
                <a:ext uri="{FF2B5EF4-FFF2-40B4-BE49-F238E27FC236}">
                  <a16:creationId xmlns:a16="http://schemas.microsoft.com/office/drawing/2014/main" id="{F9EF74C4-8D7D-6B49-9445-A119E1D251C9}"/>
                </a:ext>
              </a:extLst>
            </p:cNvPr>
            <p:cNvSpPr txBox="1"/>
            <p:nvPr/>
          </p:nvSpPr>
          <p:spPr>
            <a:xfrm>
              <a:off x="1235101" y="5091209"/>
              <a:ext cx="16985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jäte</a:t>
              </a:r>
            </a:p>
          </p:txBody>
        </p:sp>
        <p:sp>
          <p:nvSpPr>
            <p:cNvPr id="13" name="Tekstiruutu 12">
              <a:extLst>
                <a:ext uri="{FF2B5EF4-FFF2-40B4-BE49-F238E27FC236}">
                  <a16:creationId xmlns:a16="http://schemas.microsoft.com/office/drawing/2014/main" id="{B2971A54-A8A4-DA40-8389-C1DC529ECD43}"/>
                </a:ext>
              </a:extLst>
            </p:cNvPr>
            <p:cNvSpPr txBox="1"/>
            <p:nvPr/>
          </p:nvSpPr>
          <p:spPr>
            <a:xfrm>
              <a:off x="4890334" y="5108619"/>
              <a:ext cx="16985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jäte</a:t>
              </a:r>
            </a:p>
          </p:txBody>
        </p:sp>
        <p:sp>
          <p:nvSpPr>
            <p:cNvPr id="14" name="Tekstiruutu 13">
              <a:extLst>
                <a:ext uri="{FF2B5EF4-FFF2-40B4-BE49-F238E27FC236}">
                  <a16:creationId xmlns:a16="http://schemas.microsoft.com/office/drawing/2014/main" id="{B90CECEF-1824-184A-971F-5ED97C19FB70}"/>
                </a:ext>
              </a:extLst>
            </p:cNvPr>
            <p:cNvSpPr txBox="1"/>
            <p:nvPr/>
          </p:nvSpPr>
          <p:spPr>
            <a:xfrm>
              <a:off x="4890334" y="3328450"/>
              <a:ext cx="16985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kierrätys</a:t>
              </a:r>
            </a:p>
          </p:txBody>
        </p:sp>
        <p:sp>
          <p:nvSpPr>
            <p:cNvPr id="15" name="Tekstiruutu 14">
              <a:extLst>
                <a:ext uri="{FF2B5EF4-FFF2-40B4-BE49-F238E27FC236}">
                  <a16:creationId xmlns:a16="http://schemas.microsoft.com/office/drawing/2014/main" id="{42FCA3D5-A94C-2D4D-A93E-EEDD96205E67}"/>
                </a:ext>
              </a:extLst>
            </p:cNvPr>
            <p:cNvSpPr txBox="1"/>
            <p:nvPr/>
          </p:nvSpPr>
          <p:spPr>
            <a:xfrm>
              <a:off x="8863448" y="3398351"/>
              <a:ext cx="1698569" cy="622414"/>
            </a:xfrm>
            <a:prstGeom prst="rect">
              <a:avLst/>
            </a:prstGeom>
            <a:noFill/>
          </p:spPr>
          <p:txBody>
            <a:bodyPr wrap="square" rtlCol="0">
              <a:spAutoFit/>
            </a:bodyPr>
            <a:lstStyle/>
            <a:p>
              <a:pPr marL="0" marR="0" lvl="0" indent="0" algn="ctr" defTabSz="914400" rtl="0" eaLnBrk="1" fontAlgn="auto" latinLnBrk="0" hangingPunct="1">
                <a:lnSpc>
                  <a:spcPts val="2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kiertävä</a:t>
              </a:r>
            </a:p>
            <a:p>
              <a:pPr marL="0" marR="0" lvl="0" indent="0" algn="ctr" defTabSz="914400" rtl="0" eaLnBrk="1" fontAlgn="auto" latinLnBrk="0" hangingPunct="1">
                <a:lnSpc>
                  <a:spcPts val="2000"/>
                </a:lnSpc>
                <a:spcBef>
                  <a:spcPts val="0"/>
                </a:spcBef>
                <a:spcAft>
                  <a:spcPts val="0"/>
                </a:spcAft>
                <a:buClrTx/>
                <a:buSzTx/>
                <a:buFontTx/>
                <a:buNone/>
                <a:tabLst/>
                <a:defRPr/>
              </a:pPr>
              <a:r>
                <a:rPr kumimoji="0" lang="fi-FI" sz="2400" b="1" i="0" u="none" strike="noStrike" kern="1200" cap="none" spc="0" normalizeH="0" baseline="0" noProof="0" dirty="0">
                  <a:ln>
                    <a:noFill/>
                  </a:ln>
                  <a:solidFill>
                    <a:prstClr val="black"/>
                  </a:solidFill>
                  <a:effectLst/>
                  <a:uLnTx/>
                  <a:uFillTx/>
                  <a:ea typeface="+mn-ea"/>
                  <a:cs typeface="+mn-cs"/>
                </a:rPr>
                <a:t>materiaali</a:t>
              </a:r>
            </a:p>
          </p:txBody>
        </p:sp>
      </p:grpSp>
      <p:sp>
        <p:nvSpPr>
          <p:cNvPr id="19" name="Suorakulmio 18">
            <a:extLst>
              <a:ext uri="{FF2B5EF4-FFF2-40B4-BE49-F238E27FC236}">
                <a16:creationId xmlns:a16="http://schemas.microsoft.com/office/drawing/2014/main" id="{4FB020FF-913B-1A4C-B7D5-09A27042F12E}"/>
              </a:ext>
            </a:extLst>
          </p:cNvPr>
          <p:cNvSpPr/>
          <p:nvPr/>
        </p:nvSpPr>
        <p:spPr>
          <a:xfrm>
            <a:off x="2660119" y="3039076"/>
            <a:ext cx="1164666" cy="1323439"/>
          </a:xfrm>
          <a:prstGeom prst="rect">
            <a:avLst/>
          </a:prstGeom>
        </p:spPr>
        <p:txBody>
          <a:bodyPr wrap="square">
            <a:spAutoFit/>
          </a:bodyPr>
          <a:lstStyle/>
          <a:p>
            <a:r>
              <a:rPr lang="fi-FI" sz="8000" dirty="0"/>
              <a:t>📱</a:t>
            </a:r>
          </a:p>
        </p:txBody>
      </p:sp>
      <p:sp>
        <p:nvSpPr>
          <p:cNvPr id="20" name="Suorakulmio 19">
            <a:extLst>
              <a:ext uri="{FF2B5EF4-FFF2-40B4-BE49-F238E27FC236}">
                <a16:creationId xmlns:a16="http://schemas.microsoft.com/office/drawing/2014/main" id="{48085F7D-FF5F-5643-AFF4-5A86BDFE500D}"/>
              </a:ext>
            </a:extLst>
          </p:cNvPr>
          <p:cNvSpPr/>
          <p:nvPr/>
        </p:nvSpPr>
        <p:spPr>
          <a:xfrm>
            <a:off x="7156520" y="2048296"/>
            <a:ext cx="1210588" cy="1323439"/>
          </a:xfrm>
          <a:prstGeom prst="rect">
            <a:avLst/>
          </a:prstGeom>
        </p:spPr>
        <p:txBody>
          <a:bodyPr wrap="none">
            <a:spAutoFit/>
          </a:bodyPr>
          <a:lstStyle/>
          <a:p>
            <a:r>
              <a:rPr lang="fi-FI" sz="8000" dirty="0"/>
              <a:t>💻</a:t>
            </a:r>
          </a:p>
        </p:txBody>
      </p:sp>
      <p:sp>
        <p:nvSpPr>
          <p:cNvPr id="21" name="Suorakulmio 20">
            <a:extLst>
              <a:ext uri="{FF2B5EF4-FFF2-40B4-BE49-F238E27FC236}">
                <a16:creationId xmlns:a16="http://schemas.microsoft.com/office/drawing/2014/main" id="{B93E1DFE-2F99-1747-B17A-EBA92DBFBDD3}"/>
              </a:ext>
            </a:extLst>
          </p:cNvPr>
          <p:cNvSpPr/>
          <p:nvPr/>
        </p:nvSpPr>
        <p:spPr>
          <a:xfrm>
            <a:off x="7191121" y="3972861"/>
            <a:ext cx="1210588" cy="1323439"/>
          </a:xfrm>
          <a:prstGeom prst="rect">
            <a:avLst/>
          </a:prstGeom>
        </p:spPr>
        <p:txBody>
          <a:bodyPr wrap="none">
            <a:spAutoFit/>
          </a:bodyPr>
          <a:lstStyle/>
          <a:p>
            <a:r>
              <a:rPr lang="fi-FI" sz="8000" dirty="0"/>
              <a:t>🧸</a:t>
            </a:r>
          </a:p>
        </p:txBody>
      </p:sp>
    </p:spTree>
    <p:extLst>
      <p:ext uri="{BB962C8B-B14F-4D97-AF65-F5344CB8AC3E}">
        <p14:creationId xmlns:p14="http://schemas.microsoft.com/office/powerpoint/2010/main" val="2228586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Kaaviokuva 8">
            <a:extLst>
              <a:ext uri="{FF2B5EF4-FFF2-40B4-BE49-F238E27FC236}">
                <a16:creationId xmlns:a16="http://schemas.microsoft.com/office/drawing/2014/main" id="{6404E554-C2B9-FE42-BEE6-6A6962BCF7C2}"/>
              </a:ext>
            </a:extLst>
          </p:cNvPr>
          <p:cNvGraphicFramePr/>
          <p:nvPr>
            <p:extLst>
              <p:ext uri="{D42A27DB-BD31-4B8C-83A1-F6EECF244321}">
                <p14:modId xmlns:p14="http://schemas.microsoft.com/office/powerpoint/2010/main" val="2497944080"/>
              </p:ext>
            </p:extLst>
          </p:nvPr>
        </p:nvGraphicFramePr>
        <p:xfrm>
          <a:off x="817915" y="547793"/>
          <a:ext cx="10556170" cy="50845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6123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a:extLst>
              <a:ext uri="{FF2B5EF4-FFF2-40B4-BE49-F238E27FC236}">
                <a16:creationId xmlns:a16="http://schemas.microsoft.com/office/drawing/2014/main" id="{CFFC832A-3FA8-B444-AC76-734FB8876A20}"/>
              </a:ext>
            </a:extLst>
          </p:cNvPr>
          <p:cNvSpPr>
            <a:spLocks noGrp="1"/>
          </p:cNvSpPr>
          <p:nvPr>
            <p:ph idx="1"/>
          </p:nvPr>
        </p:nvSpPr>
        <p:spPr>
          <a:xfrm>
            <a:off x="1219200" y="2643868"/>
            <a:ext cx="9667875" cy="2314874"/>
          </a:xfrm>
        </p:spPr>
        <p:txBody>
          <a:bodyPr/>
          <a:lstStyle/>
          <a:p>
            <a:r>
              <a:rPr lang="fi-FI" sz="3600" dirty="0"/>
              <a:t> Onko sinulla jokin tavara, joka on tehty jätteestä?</a:t>
            </a:r>
          </a:p>
          <a:p>
            <a:r>
              <a:rPr lang="fi-FI" sz="3600" dirty="0"/>
              <a:t> Onko teillä kotona ”tavaroita”, joita käytätte palveluna?</a:t>
            </a:r>
          </a:p>
          <a:p>
            <a:r>
              <a:rPr lang="fi-FI" sz="3600" dirty="0"/>
              <a:t> Voisitko käyttää tavaroita/palveluita yhteisesti muiden kanssa?</a:t>
            </a:r>
          </a:p>
        </p:txBody>
      </p:sp>
      <p:sp>
        <p:nvSpPr>
          <p:cNvPr id="3" name="Otsikko 2">
            <a:extLst>
              <a:ext uri="{FF2B5EF4-FFF2-40B4-BE49-F238E27FC236}">
                <a16:creationId xmlns:a16="http://schemas.microsoft.com/office/drawing/2014/main" id="{82ED4A9F-C464-2748-B968-CD418E510261}"/>
              </a:ext>
            </a:extLst>
          </p:cNvPr>
          <p:cNvSpPr>
            <a:spLocks noGrp="1"/>
          </p:cNvSpPr>
          <p:nvPr>
            <p:ph type="title"/>
          </p:nvPr>
        </p:nvSpPr>
        <p:spPr/>
        <p:txBody>
          <a:bodyPr/>
          <a:lstStyle/>
          <a:p>
            <a:r>
              <a:rPr lang="fi-FI" sz="4000" dirty="0"/>
              <a:t>Kiertotalous? 🤔</a:t>
            </a:r>
          </a:p>
        </p:txBody>
      </p:sp>
      <p:sp>
        <p:nvSpPr>
          <p:cNvPr id="5" name="Tekstin paikkamerkki 4">
            <a:extLst>
              <a:ext uri="{FF2B5EF4-FFF2-40B4-BE49-F238E27FC236}">
                <a16:creationId xmlns:a16="http://schemas.microsoft.com/office/drawing/2014/main" id="{5D83F2B3-D0EE-C94C-98FD-C9F03606232B}"/>
              </a:ext>
            </a:extLst>
          </p:cNvPr>
          <p:cNvSpPr>
            <a:spLocks noGrp="1"/>
          </p:cNvSpPr>
          <p:nvPr>
            <p:ph type="body" sz="quarter" idx="13"/>
          </p:nvPr>
        </p:nvSpPr>
        <p:spPr/>
        <p:txBody>
          <a:bodyPr/>
          <a:lstStyle/>
          <a:p>
            <a:r>
              <a:rPr lang="fi-FI" dirty="0"/>
              <a:t>Pariporina... kerro vieruskaverille</a:t>
            </a:r>
          </a:p>
        </p:txBody>
      </p:sp>
    </p:spTree>
    <p:extLst>
      <p:ext uri="{BB962C8B-B14F-4D97-AF65-F5344CB8AC3E}">
        <p14:creationId xmlns:p14="http://schemas.microsoft.com/office/powerpoint/2010/main" val="641197941"/>
      </p:ext>
    </p:extLst>
  </p:cSld>
  <p:clrMapOvr>
    <a:masterClrMapping/>
  </p:clrMapOvr>
</p:sld>
</file>

<file path=ppt/theme/theme1.xml><?xml version="1.0" encoding="utf-8"?>
<a:theme xmlns:a="http://schemas.openxmlformats.org/drawingml/2006/main" name="Oulu">
  <a:themeElements>
    <a:clrScheme name="Oulu">
      <a:dk1>
        <a:sysClr val="windowText" lastClr="000000"/>
      </a:dk1>
      <a:lt1>
        <a:sysClr val="window" lastClr="FFFFFF"/>
      </a:lt1>
      <a:dk2>
        <a:srgbClr val="E10069"/>
      </a:dk2>
      <a:lt2>
        <a:srgbClr val="2D414B"/>
      </a:lt2>
      <a:accent1>
        <a:srgbClr val="E10069"/>
      </a:accent1>
      <a:accent2>
        <a:srgbClr val="F08C00"/>
      </a:accent2>
      <a:accent3>
        <a:srgbClr val="00AFD7"/>
      </a:accent3>
      <a:accent4>
        <a:srgbClr val="2DAA37"/>
      </a:accent4>
      <a:accent5>
        <a:srgbClr val="2D414B"/>
      </a:accent5>
      <a:accent6>
        <a:srgbClr val="D2DCE1"/>
      </a:accent6>
      <a:hlink>
        <a:srgbClr val="0563C1"/>
      </a:hlink>
      <a:folHlink>
        <a:srgbClr val="954F72"/>
      </a:folHlink>
    </a:clrScheme>
    <a:fontScheme name="Altis">
      <a:majorFont>
        <a:latin typeface="Altis"/>
        <a:ea typeface=""/>
        <a:cs typeface=""/>
      </a:majorFont>
      <a:minorFont>
        <a:latin typeface="Alti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ulu_sivistys_mallipohja_v2019-02-11.potx" id="{0781B54C-0868-4CEA-A636-8BB23A167F73}" vid="{01AFFF9C-45F6-4FA8-BFCD-7DDE106E04DD}"/>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909fd08-0759-4a52-bb17-5c181b3fb625" xsi:nil="true"/>
    <lcf76f155ced4ddcb4097134ff3c332f xmlns="717839c4-ca6d-4262-a4f0-f6f62c35656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Asiakirja" ma:contentTypeID="0x01010078FDA5C3019EC84D84A052AD2317D22F" ma:contentTypeVersion="11" ma:contentTypeDescription="Luo uusi asiakirja." ma:contentTypeScope="" ma:versionID="f26b009a4f47f41e0f6adff5d9b4653b">
  <xsd:schema xmlns:xsd="http://www.w3.org/2001/XMLSchema" xmlns:xs="http://www.w3.org/2001/XMLSchema" xmlns:p="http://schemas.microsoft.com/office/2006/metadata/properties" xmlns:ns2="717839c4-ca6d-4262-a4f0-f6f62c356567" xmlns:ns3="0909fd08-0759-4a52-bb17-5c181b3fb625" targetNamespace="http://schemas.microsoft.com/office/2006/metadata/properties" ma:root="true" ma:fieldsID="a24ec5456c71ecd2e3c5fe4c2722e33c" ns2:_="" ns3:_="">
    <xsd:import namespace="717839c4-ca6d-4262-a4f0-f6f62c356567"/>
    <xsd:import namespace="0909fd08-0759-4a52-bb17-5c181b3fb62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7839c4-ca6d-4262-a4f0-f6f62c3565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uvien tunnisteet" ma:readOnly="false" ma:fieldId="{5cf76f15-5ced-4ddc-b409-7134ff3c332f}" ma:taxonomyMulti="true" ma:sspId="2e842811-fc86-452f-aa99-9d3d11fbf51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909fd08-0759-4a52-bb17-5c181b3fb62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3db4a41-0dd3-4011-b996-c70c69cf1170}" ma:internalName="TaxCatchAll" ma:showField="CatchAllData" ma:web="0909fd08-0759-4a52-bb17-5c181b3fb6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359259-6627-4B5F-A27B-BB59388BFF0E}">
  <ds:schemaRefs>
    <ds:schemaRef ds:uri="0909fd08-0759-4a52-bb17-5c181b3fb625"/>
    <ds:schemaRef ds:uri="http://www.w3.org/XML/1998/namespace"/>
    <ds:schemaRef ds:uri="http://schemas.microsoft.com/office/2006/documentManagement/types"/>
    <ds:schemaRef ds:uri="http://schemas.microsoft.com/office/2006/metadata/properties"/>
    <ds:schemaRef ds:uri="http://schemas.openxmlformats.org/package/2006/metadata/core-properties"/>
    <ds:schemaRef ds:uri="http://purl.org/dc/dcmitype/"/>
    <ds:schemaRef ds:uri="717839c4-ca6d-4262-a4f0-f6f62c356567"/>
    <ds:schemaRef ds:uri="http://schemas.microsoft.com/office/infopath/2007/PartnerControls"/>
    <ds:schemaRef ds:uri="http://purl.org/dc/elements/1.1/"/>
    <ds:schemaRef ds:uri="http://purl.org/dc/terms/"/>
  </ds:schemaRefs>
</ds:datastoreItem>
</file>

<file path=customXml/itemProps2.xml><?xml version="1.0" encoding="utf-8"?>
<ds:datastoreItem xmlns:ds="http://schemas.openxmlformats.org/officeDocument/2006/customXml" ds:itemID="{19FDFD1F-8E64-4B46-9C61-0573F9850FC2}">
  <ds:schemaRefs>
    <ds:schemaRef ds:uri="http://schemas.microsoft.com/sharepoint/v3/contenttype/forms"/>
  </ds:schemaRefs>
</ds:datastoreItem>
</file>

<file path=customXml/itemProps3.xml><?xml version="1.0" encoding="utf-8"?>
<ds:datastoreItem xmlns:ds="http://schemas.openxmlformats.org/officeDocument/2006/customXml" ds:itemID="{A20AE797-76D4-41E9-8B87-4ACF075403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7839c4-ca6d-4262-a4f0-f6f62c356567"/>
    <ds:schemaRef ds:uri="0909fd08-0759-4a52-bb17-5c181b3fb62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340</TotalTime>
  <Words>1029</Words>
  <Application>Microsoft Office PowerPoint</Application>
  <PresentationFormat>Laajakuva</PresentationFormat>
  <Paragraphs>149</Paragraphs>
  <Slides>24</Slides>
  <Notes>9</Notes>
  <HiddenSlides>0</HiddenSlides>
  <MMClips>0</MMClips>
  <ScaleCrop>false</ScaleCrop>
  <HeadingPairs>
    <vt:vector size="6" baseType="variant">
      <vt:variant>
        <vt:lpstr>Käytetyt fontit</vt:lpstr>
      </vt:variant>
      <vt:variant>
        <vt:i4>6</vt:i4>
      </vt:variant>
      <vt:variant>
        <vt:lpstr>Teema</vt:lpstr>
      </vt:variant>
      <vt:variant>
        <vt:i4>1</vt:i4>
      </vt:variant>
      <vt:variant>
        <vt:lpstr>Dian otsikot</vt:lpstr>
      </vt:variant>
      <vt:variant>
        <vt:i4>24</vt:i4>
      </vt:variant>
    </vt:vector>
  </HeadingPairs>
  <TitlesOfParts>
    <vt:vector size="31" baseType="lpstr">
      <vt:lpstr>Altis</vt:lpstr>
      <vt:lpstr>Altis Heavy</vt:lpstr>
      <vt:lpstr>Altis Medium</vt:lpstr>
      <vt:lpstr>Arial</vt:lpstr>
      <vt:lpstr>Calibri</vt:lpstr>
      <vt:lpstr>Rabanera</vt:lpstr>
      <vt:lpstr>Oulu</vt:lpstr>
      <vt:lpstr>Kestävää vai estävää kehitystä?</vt:lpstr>
      <vt:lpstr>Tänään puhutaan kolmesta teemasta…</vt:lpstr>
      <vt:lpstr>Kuluttaminen? 🤔</vt:lpstr>
      <vt:lpstr>PowerPoint-esitys</vt:lpstr>
      <vt:lpstr>PowerPoint-esitys</vt:lpstr>
      <vt:lpstr>PowerPoint-esitys</vt:lpstr>
      <vt:lpstr>Kiertotalous 🤔 🤯</vt:lpstr>
      <vt:lpstr>PowerPoint-esitys</vt:lpstr>
      <vt:lpstr>Kiertotalous? 🤔</vt:lpstr>
      <vt:lpstr>Entäs se yksilö eli minä?</vt:lpstr>
      <vt:lpstr>Vastuullisuutta kaikkiin vaiheisiin</vt:lpstr>
      <vt:lpstr>Vastuullisuutta kaikkiin vaiheisiin</vt:lpstr>
      <vt:lpstr>Korjaaminen 🤔</vt:lpstr>
      <vt:lpstr> Kotitehtävä 🤓 🥺</vt:lpstr>
      <vt:lpstr>Edistätkö vai estätkö?</vt:lpstr>
      <vt:lpstr>Edistätkö vai estätkö?</vt:lpstr>
      <vt:lpstr>Vastuullisen kuluttamisen pelikirja</vt:lpstr>
      <vt:lpstr>Nyt kehitetään! 🤩 😎 </vt:lpstr>
      <vt:lpstr> Kotitehtävä 🤓 🥺</vt:lpstr>
      <vt:lpstr>Kyllähän me edistetään!</vt:lpstr>
      <vt:lpstr>Mitäs tällä kertaa tehdään?</vt:lpstr>
      <vt:lpstr>Puhutaanko hetki bisnestä…</vt:lpstr>
      <vt:lpstr>Mitä mieltä oot?</vt:lpstr>
      <vt:lpstr>Olette super!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Alanne Eemeli</dc:creator>
  <cp:lastModifiedBy>Alanne Eemeli</cp:lastModifiedBy>
  <cp:revision>2</cp:revision>
  <dcterms:created xsi:type="dcterms:W3CDTF">2021-03-09T07:07:03Z</dcterms:created>
  <dcterms:modified xsi:type="dcterms:W3CDTF">2023-03-23T18:03:56Z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7f2b28d-54cf-44b6-aad9-6a2b7fb652a6_Enabled">
    <vt:lpwstr>true</vt:lpwstr>
  </property>
  <property fmtid="{D5CDD505-2E9C-101B-9397-08002B2CF9AE}" pid="3" name="MSIP_Label_e7f2b28d-54cf-44b6-aad9-6a2b7fb652a6_SetDate">
    <vt:lpwstr>2021-11-10T12:53:54Z</vt:lpwstr>
  </property>
  <property fmtid="{D5CDD505-2E9C-101B-9397-08002B2CF9AE}" pid="4" name="MSIP_Label_e7f2b28d-54cf-44b6-aad9-6a2b7fb652a6_Method">
    <vt:lpwstr>Standard</vt:lpwstr>
  </property>
  <property fmtid="{D5CDD505-2E9C-101B-9397-08002B2CF9AE}" pid="5" name="MSIP_Label_e7f2b28d-54cf-44b6-aad9-6a2b7fb652a6_Name">
    <vt:lpwstr>e7f2b28d-54cf-44b6-aad9-6a2b7fb652a6</vt:lpwstr>
  </property>
  <property fmtid="{D5CDD505-2E9C-101B-9397-08002B2CF9AE}" pid="6" name="MSIP_Label_e7f2b28d-54cf-44b6-aad9-6a2b7fb652a6_SiteId">
    <vt:lpwstr>5cc89a67-fa29-4356-af5d-f436abc7c21b</vt:lpwstr>
  </property>
  <property fmtid="{D5CDD505-2E9C-101B-9397-08002B2CF9AE}" pid="7" name="MSIP_Label_e7f2b28d-54cf-44b6-aad9-6a2b7fb652a6_ActionId">
    <vt:lpwstr>d480ec71-b138-4dde-a934-f5693df29cd1</vt:lpwstr>
  </property>
  <property fmtid="{D5CDD505-2E9C-101B-9397-08002B2CF9AE}" pid="8" name="MSIP_Label_e7f2b28d-54cf-44b6-aad9-6a2b7fb652a6_ContentBits">
    <vt:lpwstr>0</vt:lpwstr>
  </property>
  <property fmtid="{D5CDD505-2E9C-101B-9397-08002B2CF9AE}" pid="9" name="ContentTypeId">
    <vt:lpwstr>0x01010078FDA5C3019EC84D84A052AD2317D22F</vt:lpwstr>
  </property>
  <property fmtid="{D5CDD505-2E9C-101B-9397-08002B2CF9AE}" pid="10" name="Order">
    <vt:r8>89600</vt:r8>
  </property>
  <property fmtid="{D5CDD505-2E9C-101B-9397-08002B2CF9AE}" pid="11" name="xd_Signature">
    <vt:bool>false</vt:bool>
  </property>
  <property fmtid="{D5CDD505-2E9C-101B-9397-08002B2CF9AE}" pid="12" name="xd_ProgID">
    <vt:lpwstr/>
  </property>
  <property fmtid="{D5CDD505-2E9C-101B-9397-08002B2CF9AE}" pid="13" name="TriggerFlowInfo">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MediaServiceImageTags">
    <vt:lpwstr/>
  </property>
</Properties>
</file>