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56" r:id="rId5"/>
    <p:sldId id="258" r:id="rId6"/>
    <p:sldId id="260" r:id="rId7"/>
    <p:sldId id="259" r:id="rId8"/>
    <p:sldId id="261" r:id="rId9"/>
    <p:sldId id="262" r:id="rId10"/>
    <p:sldId id="263" r:id="rId11"/>
    <p:sldId id="266" r:id="rId12"/>
    <p:sldId id="267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5407E8-95AA-4357-A1B5-EA3E93B4A65B}" v="19" dt="2023-03-23T17:42:37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6853" autoAdjust="0"/>
  </p:normalViewPr>
  <p:slideViewPr>
    <p:cSldViewPr snapToGrid="0" snapToObjects="1" showGuides="1">
      <p:cViewPr varScale="1">
        <p:scale>
          <a:sx n="87" d="100"/>
          <a:sy n="87" d="100"/>
        </p:scale>
        <p:origin x="1386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ne Eemeli" userId="a143e023-ffcd-47ce-ba89-8a8293313fe9" providerId="ADAL" clId="{7B4FB5C1-A14A-463A-9464-BEEF181FEE85}"/>
    <pc:docChg chg="undo custSel addSld delSld modSld sldOrd">
      <pc:chgData name="Alanne Eemeli" userId="a143e023-ffcd-47ce-ba89-8a8293313fe9" providerId="ADAL" clId="{7B4FB5C1-A14A-463A-9464-BEEF181FEE85}" dt="2022-09-22T07:47:20.875" v="2427" actId="47"/>
      <pc:docMkLst>
        <pc:docMk/>
      </pc:docMkLst>
      <pc:sldChg chg="modNotesTx">
        <pc:chgData name="Alanne Eemeli" userId="a143e023-ffcd-47ce-ba89-8a8293313fe9" providerId="ADAL" clId="{7B4FB5C1-A14A-463A-9464-BEEF181FEE85}" dt="2022-09-07T05:21:14.753" v="135" actId="20577"/>
        <pc:sldMkLst>
          <pc:docMk/>
          <pc:sldMk cId="1817712323" sldId="256"/>
        </pc:sldMkLst>
      </pc:sldChg>
      <pc:sldChg chg="addSp modSp mod">
        <pc:chgData name="Alanne Eemeli" userId="a143e023-ffcd-47ce-ba89-8a8293313fe9" providerId="ADAL" clId="{7B4FB5C1-A14A-463A-9464-BEEF181FEE85}" dt="2022-09-07T09:39:46.293" v="303" actId="113"/>
        <pc:sldMkLst>
          <pc:docMk/>
          <pc:sldMk cId="3697901353" sldId="262"/>
        </pc:sldMkLst>
        <pc:spChg chg="mod">
          <ac:chgData name="Alanne Eemeli" userId="a143e023-ffcd-47ce-ba89-8a8293313fe9" providerId="ADAL" clId="{7B4FB5C1-A14A-463A-9464-BEEF181FEE85}" dt="2022-09-07T09:39:18.623" v="239" actId="1076"/>
          <ac:spMkLst>
            <pc:docMk/>
            <pc:sldMk cId="3697901353" sldId="262"/>
            <ac:spMk id="6" creationId="{1798BC42-E8F1-488F-A74A-6A864A0EC6B8}"/>
          </ac:spMkLst>
        </pc:spChg>
        <pc:spChg chg="mod">
          <ac:chgData name="Alanne Eemeli" userId="a143e023-ffcd-47ce-ba89-8a8293313fe9" providerId="ADAL" clId="{7B4FB5C1-A14A-463A-9464-BEEF181FEE85}" dt="2022-09-07T08:52:35.542" v="235" actId="1076"/>
          <ac:spMkLst>
            <pc:docMk/>
            <pc:sldMk cId="3697901353" sldId="262"/>
            <ac:spMk id="8" creationId="{4A0BE755-BB03-445F-998D-80E244DDBF7A}"/>
          </ac:spMkLst>
        </pc:spChg>
        <pc:spChg chg="mod">
          <ac:chgData name="Alanne Eemeli" userId="a143e023-ffcd-47ce-ba89-8a8293313fe9" providerId="ADAL" clId="{7B4FB5C1-A14A-463A-9464-BEEF181FEE85}" dt="2022-09-07T09:39:21.717" v="240" actId="1076"/>
          <ac:spMkLst>
            <pc:docMk/>
            <pc:sldMk cId="3697901353" sldId="262"/>
            <ac:spMk id="9" creationId="{DFAE84DC-18D6-4A00-A266-73EFDF49F12E}"/>
          </ac:spMkLst>
        </pc:spChg>
        <pc:spChg chg="mod">
          <ac:chgData name="Alanne Eemeli" userId="a143e023-ffcd-47ce-ba89-8a8293313fe9" providerId="ADAL" clId="{7B4FB5C1-A14A-463A-9464-BEEF181FEE85}" dt="2022-09-07T08:52:25.488" v="231" actId="1076"/>
          <ac:spMkLst>
            <pc:docMk/>
            <pc:sldMk cId="3697901353" sldId="262"/>
            <ac:spMk id="10" creationId="{DD454F28-6A47-4308-B450-003A6D77744B}"/>
          </ac:spMkLst>
        </pc:spChg>
        <pc:spChg chg="mod">
          <ac:chgData name="Alanne Eemeli" userId="a143e023-ffcd-47ce-ba89-8a8293313fe9" providerId="ADAL" clId="{7B4FB5C1-A14A-463A-9464-BEEF181FEE85}" dt="2022-09-07T07:53:03.527" v="148" actId="1076"/>
          <ac:spMkLst>
            <pc:docMk/>
            <pc:sldMk cId="3697901353" sldId="262"/>
            <ac:spMk id="11" creationId="{91E40D47-DE6E-47F2-8089-A98023DC1FE5}"/>
          </ac:spMkLst>
        </pc:spChg>
        <pc:spChg chg="add mod">
          <ac:chgData name="Alanne Eemeli" userId="a143e023-ffcd-47ce-ba89-8a8293313fe9" providerId="ADAL" clId="{7B4FB5C1-A14A-463A-9464-BEEF181FEE85}" dt="2022-09-07T07:53:35.881" v="195" actId="1076"/>
          <ac:spMkLst>
            <pc:docMk/>
            <pc:sldMk cId="3697901353" sldId="262"/>
            <ac:spMk id="12" creationId="{AD615504-6083-4DE0-84F4-B12DFF8051E7}"/>
          </ac:spMkLst>
        </pc:spChg>
        <pc:spChg chg="add mod">
          <ac:chgData name="Alanne Eemeli" userId="a143e023-ffcd-47ce-ba89-8a8293313fe9" providerId="ADAL" clId="{7B4FB5C1-A14A-463A-9464-BEEF181FEE85}" dt="2022-09-07T08:52:32.356" v="234" actId="1076"/>
          <ac:spMkLst>
            <pc:docMk/>
            <pc:sldMk cId="3697901353" sldId="262"/>
            <ac:spMk id="13" creationId="{38CE44FA-05E3-4436-9AB7-955D2210B499}"/>
          </ac:spMkLst>
        </pc:spChg>
        <pc:spChg chg="add mod">
          <ac:chgData name="Alanne Eemeli" userId="a143e023-ffcd-47ce-ba89-8a8293313fe9" providerId="ADAL" clId="{7B4FB5C1-A14A-463A-9464-BEEF181FEE85}" dt="2022-09-07T09:39:46.293" v="303" actId="113"/>
          <ac:spMkLst>
            <pc:docMk/>
            <pc:sldMk cId="3697901353" sldId="262"/>
            <ac:spMk id="14" creationId="{7D8D627D-34E2-47A0-B7B3-14FFFCD67555}"/>
          </ac:spMkLst>
        </pc:spChg>
        <pc:graphicFrameChg chg="mod">
          <ac:chgData name="Alanne Eemeli" userId="a143e023-ffcd-47ce-ba89-8a8293313fe9" providerId="ADAL" clId="{7B4FB5C1-A14A-463A-9464-BEEF181FEE85}" dt="2022-09-07T07:52:56.311" v="147" actId="20577"/>
          <ac:graphicFrameMkLst>
            <pc:docMk/>
            <pc:sldMk cId="3697901353" sldId="262"/>
            <ac:graphicFrameMk id="5" creationId="{BBFD36F0-B07B-4DB6-8E0A-96BDD301CFDE}"/>
          </ac:graphicFrameMkLst>
        </pc:graphicFrameChg>
      </pc:sldChg>
      <pc:sldChg chg="addSp delSp modSp mod">
        <pc:chgData name="Alanne Eemeli" userId="a143e023-ffcd-47ce-ba89-8a8293313fe9" providerId="ADAL" clId="{7B4FB5C1-A14A-463A-9464-BEEF181FEE85}" dt="2022-09-07T09:44:49.215" v="450" actId="20577"/>
        <pc:sldMkLst>
          <pc:docMk/>
          <pc:sldMk cId="1581516443" sldId="263"/>
        </pc:sldMkLst>
        <pc:spChg chg="mod">
          <ac:chgData name="Alanne Eemeli" userId="a143e023-ffcd-47ce-ba89-8a8293313fe9" providerId="ADAL" clId="{7B4FB5C1-A14A-463A-9464-BEEF181FEE85}" dt="2022-09-07T09:40:22.085" v="371" actId="20577"/>
          <ac:spMkLst>
            <pc:docMk/>
            <pc:sldMk cId="1581516443" sldId="263"/>
            <ac:spMk id="2" creationId="{26409F13-9D64-4B2D-B9FD-30CE6F3E3698}"/>
          </ac:spMkLst>
        </pc:spChg>
        <pc:spChg chg="mod">
          <ac:chgData name="Alanne Eemeli" userId="a143e023-ffcd-47ce-ba89-8a8293313fe9" providerId="ADAL" clId="{7B4FB5C1-A14A-463A-9464-BEEF181FEE85}" dt="2022-09-07T09:44:49.215" v="450" actId="20577"/>
          <ac:spMkLst>
            <pc:docMk/>
            <pc:sldMk cId="1581516443" sldId="263"/>
            <ac:spMk id="3" creationId="{2C4B6FDE-869B-4746-A225-3800E0DCE2B3}"/>
          </ac:spMkLst>
        </pc:spChg>
        <pc:spChg chg="add del mod">
          <ac:chgData name="Alanne Eemeli" userId="a143e023-ffcd-47ce-ba89-8a8293313fe9" providerId="ADAL" clId="{7B4FB5C1-A14A-463A-9464-BEEF181FEE85}" dt="2022-09-07T09:40:35.017" v="377" actId="478"/>
          <ac:spMkLst>
            <pc:docMk/>
            <pc:sldMk cId="1581516443" sldId="263"/>
            <ac:spMk id="5" creationId="{639F3B09-0933-4650-A9D0-CCEB9891A9FF}"/>
          </ac:spMkLst>
        </pc:spChg>
      </pc:sldChg>
      <pc:sldChg chg="del">
        <pc:chgData name="Alanne Eemeli" userId="a143e023-ffcd-47ce-ba89-8a8293313fe9" providerId="ADAL" clId="{7B4FB5C1-A14A-463A-9464-BEEF181FEE85}" dt="2022-09-22T07:47:20.875" v="2427" actId="47"/>
        <pc:sldMkLst>
          <pc:docMk/>
          <pc:sldMk cId="1094502201" sldId="264"/>
        </pc:sldMkLst>
      </pc:sldChg>
      <pc:sldChg chg="modSp add mod ord modNotesTx">
        <pc:chgData name="Alanne Eemeli" userId="a143e023-ffcd-47ce-ba89-8a8293313fe9" providerId="ADAL" clId="{7B4FB5C1-A14A-463A-9464-BEEF181FEE85}" dt="2022-09-13T05:28:01.638" v="2341" actId="20577"/>
        <pc:sldMkLst>
          <pc:docMk/>
          <pc:sldMk cId="3313712820" sldId="265"/>
        </pc:sldMkLst>
        <pc:spChg chg="mod">
          <ac:chgData name="Alanne Eemeli" userId="a143e023-ffcd-47ce-ba89-8a8293313fe9" providerId="ADAL" clId="{7B4FB5C1-A14A-463A-9464-BEEF181FEE85}" dt="2022-09-13T05:28:01.638" v="2341" actId="20577"/>
          <ac:spMkLst>
            <pc:docMk/>
            <pc:sldMk cId="3313712820" sldId="265"/>
            <ac:spMk id="2" creationId="{0E052028-CCF9-0A44-82AB-381B5C0D8FFA}"/>
          </ac:spMkLst>
        </pc:spChg>
        <pc:spChg chg="mod">
          <ac:chgData name="Alanne Eemeli" userId="a143e023-ffcd-47ce-ba89-8a8293313fe9" providerId="ADAL" clId="{7B4FB5C1-A14A-463A-9464-BEEF181FEE85}" dt="2022-09-12T19:35:39.347" v="476" actId="20577"/>
          <ac:spMkLst>
            <pc:docMk/>
            <pc:sldMk cId="3313712820" sldId="265"/>
            <ac:spMk id="3" creationId="{1D2B47B0-186E-724E-8713-D5575A23AFA9}"/>
          </ac:spMkLst>
        </pc:spChg>
      </pc:sldChg>
      <pc:sldChg chg="modSp add mod ord">
        <pc:chgData name="Alanne Eemeli" userId="a143e023-ffcd-47ce-ba89-8a8293313fe9" providerId="ADAL" clId="{7B4FB5C1-A14A-463A-9464-BEEF181FEE85}" dt="2022-09-12T19:45:15.553" v="737" actId="20577"/>
        <pc:sldMkLst>
          <pc:docMk/>
          <pc:sldMk cId="2686108887" sldId="266"/>
        </pc:sldMkLst>
        <pc:spChg chg="mod">
          <ac:chgData name="Alanne Eemeli" userId="a143e023-ffcd-47ce-ba89-8a8293313fe9" providerId="ADAL" clId="{7B4FB5C1-A14A-463A-9464-BEEF181FEE85}" dt="2022-09-12T19:38:27.920" v="553" actId="20577"/>
          <ac:spMkLst>
            <pc:docMk/>
            <pc:sldMk cId="2686108887" sldId="266"/>
            <ac:spMk id="5" creationId="{FF79FE67-2DCB-453D-9068-D3AF098841D4}"/>
          </ac:spMkLst>
        </pc:spChg>
        <pc:spChg chg="mod">
          <ac:chgData name="Alanne Eemeli" userId="a143e023-ffcd-47ce-ba89-8a8293313fe9" providerId="ADAL" clId="{7B4FB5C1-A14A-463A-9464-BEEF181FEE85}" dt="2022-09-12T19:45:15.553" v="737" actId="20577"/>
          <ac:spMkLst>
            <pc:docMk/>
            <pc:sldMk cId="2686108887" sldId="266"/>
            <ac:spMk id="6" creationId="{9BAA77D9-D4B1-4F30-B6F6-8B8EABB5A09D}"/>
          </ac:spMkLst>
        </pc:spChg>
        <pc:spChg chg="mod">
          <ac:chgData name="Alanne Eemeli" userId="a143e023-ffcd-47ce-ba89-8a8293313fe9" providerId="ADAL" clId="{7B4FB5C1-A14A-463A-9464-BEEF181FEE85}" dt="2022-09-12T19:37:08.249" v="508" actId="20577"/>
          <ac:spMkLst>
            <pc:docMk/>
            <pc:sldMk cId="2686108887" sldId="266"/>
            <ac:spMk id="7" creationId="{CAEB3D58-CE8E-4AD0-BBFC-A9B5FCF9E58D}"/>
          </ac:spMkLst>
        </pc:spChg>
      </pc:sldChg>
      <pc:sldChg chg="addSp delSp modSp new mod modClrScheme chgLayout">
        <pc:chgData name="Alanne Eemeli" userId="a143e023-ffcd-47ce-ba89-8a8293313fe9" providerId="ADAL" clId="{7B4FB5C1-A14A-463A-9464-BEEF181FEE85}" dt="2022-09-13T05:33:56.549" v="2424" actId="27636"/>
        <pc:sldMkLst>
          <pc:docMk/>
          <pc:sldMk cId="2252170694" sldId="267"/>
        </pc:sldMkLst>
        <pc:spChg chg="del mod ord">
          <ac:chgData name="Alanne Eemeli" userId="a143e023-ffcd-47ce-ba89-8a8293313fe9" providerId="ADAL" clId="{7B4FB5C1-A14A-463A-9464-BEEF181FEE85}" dt="2022-09-12T19:47:56.387" v="769" actId="700"/>
          <ac:spMkLst>
            <pc:docMk/>
            <pc:sldMk cId="2252170694" sldId="267"/>
            <ac:spMk id="2" creationId="{69FF5A8D-B0D8-4382-A2D2-B1AB4EF72A22}"/>
          </ac:spMkLst>
        </pc:spChg>
        <pc:spChg chg="add del mod">
          <ac:chgData name="Alanne Eemeli" userId="a143e023-ffcd-47ce-ba89-8a8293313fe9" providerId="ADAL" clId="{7B4FB5C1-A14A-463A-9464-BEEF181FEE85}" dt="2022-09-13T05:33:53.460" v="2422" actId="478"/>
          <ac:spMkLst>
            <pc:docMk/>
            <pc:sldMk cId="2252170694" sldId="267"/>
            <ac:spMk id="3" creationId="{53D6FA7A-6308-429A-BF87-6B8BC3CAB8A4}"/>
          </ac:spMkLst>
        </pc:spChg>
        <pc:spChg chg="del mod ord">
          <ac:chgData name="Alanne Eemeli" userId="a143e023-ffcd-47ce-ba89-8a8293313fe9" providerId="ADAL" clId="{7B4FB5C1-A14A-463A-9464-BEEF181FEE85}" dt="2022-09-12T19:47:56.387" v="769" actId="700"/>
          <ac:spMkLst>
            <pc:docMk/>
            <pc:sldMk cId="2252170694" sldId="267"/>
            <ac:spMk id="3" creationId="{A68A7A25-E841-4360-BB81-4C027CBC41E3}"/>
          </ac:spMkLst>
        </pc:spChg>
        <pc:spChg chg="del mod ord">
          <ac:chgData name="Alanne Eemeli" userId="a143e023-ffcd-47ce-ba89-8a8293313fe9" providerId="ADAL" clId="{7B4FB5C1-A14A-463A-9464-BEEF181FEE85}" dt="2022-09-12T19:47:56.387" v="769" actId="700"/>
          <ac:spMkLst>
            <pc:docMk/>
            <pc:sldMk cId="2252170694" sldId="267"/>
            <ac:spMk id="4" creationId="{AE146201-46B1-48F9-928A-AB9B56E89539}"/>
          </ac:spMkLst>
        </pc:spChg>
        <pc:spChg chg="add mod ord">
          <ac:chgData name="Alanne Eemeli" userId="a143e023-ffcd-47ce-ba89-8a8293313fe9" providerId="ADAL" clId="{7B4FB5C1-A14A-463A-9464-BEEF181FEE85}" dt="2022-09-12T20:06:37.984" v="1762" actId="1076"/>
          <ac:spMkLst>
            <pc:docMk/>
            <pc:sldMk cId="2252170694" sldId="267"/>
            <ac:spMk id="5" creationId="{B6B593B0-DAE7-4E56-9657-883F4A62BDFD}"/>
          </ac:spMkLst>
        </pc:spChg>
        <pc:spChg chg="add del mod ord">
          <ac:chgData name="Alanne Eemeli" userId="a143e023-ffcd-47ce-ba89-8a8293313fe9" providerId="ADAL" clId="{7B4FB5C1-A14A-463A-9464-BEEF181FEE85}" dt="2022-09-13T05:33:50.889" v="2421" actId="478"/>
          <ac:spMkLst>
            <pc:docMk/>
            <pc:sldMk cId="2252170694" sldId="267"/>
            <ac:spMk id="6" creationId="{7ACBE8E3-4040-403E-8363-B926A95F987D}"/>
          </ac:spMkLst>
        </pc:spChg>
        <pc:spChg chg="add mod ord">
          <ac:chgData name="Alanne Eemeli" userId="a143e023-ffcd-47ce-ba89-8a8293313fe9" providerId="ADAL" clId="{7B4FB5C1-A14A-463A-9464-BEEF181FEE85}" dt="2022-09-12T20:11:49.187" v="1807" actId="20577"/>
          <ac:spMkLst>
            <pc:docMk/>
            <pc:sldMk cId="2252170694" sldId="267"/>
            <ac:spMk id="7" creationId="{06C66C78-76F7-4918-B1D7-A687CECD1E63}"/>
          </ac:spMkLst>
        </pc:spChg>
        <pc:spChg chg="add mod ord">
          <ac:chgData name="Alanne Eemeli" userId="a143e023-ffcd-47ce-ba89-8a8293313fe9" providerId="ADAL" clId="{7B4FB5C1-A14A-463A-9464-BEEF181FEE85}" dt="2022-09-12T20:38:56.811" v="2086" actId="14100"/>
          <ac:spMkLst>
            <pc:docMk/>
            <pc:sldMk cId="2252170694" sldId="267"/>
            <ac:spMk id="8" creationId="{246F1742-12D8-41ED-ABD0-90C1FF3E4CF9}"/>
          </ac:spMkLst>
        </pc:spChg>
        <pc:spChg chg="add mod">
          <ac:chgData name="Alanne Eemeli" userId="a143e023-ffcd-47ce-ba89-8a8293313fe9" providerId="ADAL" clId="{7B4FB5C1-A14A-463A-9464-BEEF181FEE85}" dt="2022-09-13T05:33:56.549" v="2424" actId="27636"/>
          <ac:spMkLst>
            <pc:docMk/>
            <pc:sldMk cId="2252170694" sldId="267"/>
            <ac:spMk id="9" creationId="{51C24FB8-1333-4690-A238-023932A5C2A9}"/>
          </ac:spMkLst>
        </pc:spChg>
      </pc:sldChg>
      <pc:sldChg chg="modSp add mod">
        <pc:chgData name="Alanne Eemeli" userId="a143e023-ffcd-47ce-ba89-8a8293313fe9" providerId="ADAL" clId="{7B4FB5C1-A14A-463A-9464-BEEF181FEE85}" dt="2022-09-12T20:01:29.604" v="1412" actId="20577"/>
        <pc:sldMkLst>
          <pc:docMk/>
          <pc:sldMk cId="3968849721" sldId="268"/>
        </pc:sldMkLst>
        <pc:spChg chg="mod">
          <ac:chgData name="Alanne Eemeli" userId="a143e023-ffcd-47ce-ba89-8a8293313fe9" providerId="ADAL" clId="{7B4FB5C1-A14A-463A-9464-BEEF181FEE85}" dt="2022-09-12T19:59:14.071" v="1215" actId="20577"/>
          <ac:spMkLst>
            <pc:docMk/>
            <pc:sldMk cId="3968849721" sldId="268"/>
            <ac:spMk id="5" creationId="{FF79FE67-2DCB-453D-9068-D3AF098841D4}"/>
          </ac:spMkLst>
        </pc:spChg>
        <pc:spChg chg="mod">
          <ac:chgData name="Alanne Eemeli" userId="a143e023-ffcd-47ce-ba89-8a8293313fe9" providerId="ADAL" clId="{7B4FB5C1-A14A-463A-9464-BEEF181FEE85}" dt="2022-09-12T20:01:29.604" v="1412" actId="20577"/>
          <ac:spMkLst>
            <pc:docMk/>
            <pc:sldMk cId="3968849721" sldId="268"/>
            <ac:spMk id="6" creationId="{9BAA77D9-D4B1-4F30-B6F6-8B8EABB5A09D}"/>
          </ac:spMkLst>
        </pc:spChg>
      </pc:sldChg>
      <pc:sldChg chg="modSp add mod ord">
        <pc:chgData name="Alanne Eemeli" userId="a143e023-ffcd-47ce-ba89-8a8293313fe9" providerId="ADAL" clId="{7B4FB5C1-A14A-463A-9464-BEEF181FEE85}" dt="2022-09-12T20:48:00.730" v="2203" actId="20577"/>
        <pc:sldMkLst>
          <pc:docMk/>
          <pc:sldMk cId="3864203455" sldId="269"/>
        </pc:sldMkLst>
        <pc:spChg chg="mod">
          <ac:chgData name="Alanne Eemeli" userId="a143e023-ffcd-47ce-ba89-8a8293313fe9" providerId="ADAL" clId="{7B4FB5C1-A14A-463A-9464-BEEF181FEE85}" dt="2022-09-12T20:47:50.942" v="2159" actId="20577"/>
          <ac:spMkLst>
            <pc:docMk/>
            <pc:sldMk cId="3864203455" sldId="269"/>
            <ac:spMk id="2" creationId="{0E052028-CCF9-0A44-82AB-381B5C0D8FFA}"/>
          </ac:spMkLst>
        </pc:spChg>
        <pc:spChg chg="mod">
          <ac:chgData name="Alanne Eemeli" userId="a143e023-ffcd-47ce-ba89-8a8293313fe9" providerId="ADAL" clId="{7B4FB5C1-A14A-463A-9464-BEEF181FEE85}" dt="2022-09-12T20:48:00.730" v="2203" actId="20577"/>
          <ac:spMkLst>
            <pc:docMk/>
            <pc:sldMk cId="3864203455" sldId="269"/>
            <ac:spMk id="3" creationId="{1D2B47B0-186E-724E-8713-D5575A23AFA9}"/>
          </ac:spMkLst>
        </pc:spChg>
      </pc:sldChg>
      <pc:sldChg chg="new del">
        <pc:chgData name="Alanne Eemeli" userId="a143e023-ffcd-47ce-ba89-8a8293313fe9" providerId="ADAL" clId="{7B4FB5C1-A14A-463A-9464-BEEF181FEE85}" dt="2022-09-12T20:47:42.988" v="2142" actId="47"/>
        <pc:sldMkLst>
          <pc:docMk/>
          <pc:sldMk cId="3185883125" sldId="270"/>
        </pc:sldMkLst>
      </pc:sldChg>
      <pc:sldChg chg="add ord">
        <pc:chgData name="Alanne Eemeli" userId="a143e023-ffcd-47ce-ba89-8a8293313fe9" providerId="ADAL" clId="{7B4FB5C1-A14A-463A-9464-BEEF181FEE85}" dt="2022-09-12T20:47:41.605" v="2141"/>
        <pc:sldMkLst>
          <pc:docMk/>
          <pc:sldMk cId="3112348496" sldId="271"/>
        </pc:sldMkLst>
      </pc:sldChg>
      <pc:sldChg chg="addSp delSp modSp add mod ord">
        <pc:chgData name="Alanne Eemeli" userId="a143e023-ffcd-47ce-ba89-8a8293313fe9" providerId="ADAL" clId="{7B4FB5C1-A14A-463A-9464-BEEF181FEE85}" dt="2022-09-13T05:58:47.631" v="2426" actId="478"/>
        <pc:sldMkLst>
          <pc:docMk/>
          <pc:sldMk cId="3812341477" sldId="272"/>
        </pc:sldMkLst>
        <pc:spChg chg="add mod">
          <ac:chgData name="Alanne Eemeli" userId="a143e023-ffcd-47ce-ba89-8a8293313fe9" providerId="ADAL" clId="{7B4FB5C1-A14A-463A-9464-BEEF181FEE85}" dt="2022-09-13T05:58:47.631" v="2426" actId="478"/>
          <ac:spMkLst>
            <pc:docMk/>
            <pc:sldMk cId="3812341477" sldId="272"/>
            <ac:spMk id="3" creationId="{0403B55B-A9A0-4B55-9339-EAAED0F0C740}"/>
          </ac:spMkLst>
        </pc:spChg>
        <pc:spChg chg="del mod">
          <ac:chgData name="Alanne Eemeli" userId="a143e023-ffcd-47ce-ba89-8a8293313fe9" providerId="ADAL" clId="{7B4FB5C1-A14A-463A-9464-BEEF181FEE85}" dt="2022-09-13T05:58:47.631" v="2426" actId="478"/>
          <ac:spMkLst>
            <pc:docMk/>
            <pc:sldMk cId="3812341477" sldId="272"/>
            <ac:spMk id="6" creationId="{7ACBE8E3-4040-403E-8363-B926A95F987D}"/>
          </ac:spMkLst>
        </pc:spChg>
        <pc:spChg chg="mod">
          <ac:chgData name="Alanne Eemeli" userId="a143e023-ffcd-47ce-ba89-8a8293313fe9" providerId="ADAL" clId="{7B4FB5C1-A14A-463A-9464-BEEF181FEE85}" dt="2022-09-13T04:58:45.621" v="2332" actId="313"/>
          <ac:spMkLst>
            <pc:docMk/>
            <pc:sldMk cId="3812341477" sldId="272"/>
            <ac:spMk id="7" creationId="{06C66C78-76F7-4918-B1D7-A687CECD1E63}"/>
          </ac:spMkLst>
        </pc:spChg>
        <pc:spChg chg="mod">
          <ac:chgData name="Alanne Eemeli" userId="a143e023-ffcd-47ce-ba89-8a8293313fe9" providerId="ADAL" clId="{7B4FB5C1-A14A-463A-9464-BEEF181FEE85}" dt="2022-09-13T04:58:50.276" v="2334" actId="27636"/>
          <ac:spMkLst>
            <pc:docMk/>
            <pc:sldMk cId="3812341477" sldId="272"/>
            <ac:spMk id="9" creationId="{51C24FB8-1333-4690-A238-023932A5C2A9}"/>
          </ac:spMkLst>
        </pc:spChg>
      </pc:sldChg>
    </pc:docChg>
  </pc:docChgLst>
  <pc:docChgLst>
    <pc:chgData name="Alanne Eemeli" userId="a143e023-ffcd-47ce-ba89-8a8293313fe9" providerId="ADAL" clId="{7B5407E8-95AA-4357-A1B5-EA3E93B4A65B}"/>
    <pc:docChg chg="custSel delSld modSld modMainMaster">
      <pc:chgData name="Alanne Eemeli" userId="a143e023-ffcd-47ce-ba89-8a8293313fe9" providerId="ADAL" clId="{7B5407E8-95AA-4357-A1B5-EA3E93B4A65B}" dt="2023-03-23T17:42:38.756" v="80" actId="6549"/>
      <pc:docMkLst>
        <pc:docMk/>
      </pc:docMkLst>
      <pc:sldChg chg="delSp modSp mod">
        <pc:chgData name="Alanne Eemeli" userId="a143e023-ffcd-47ce-ba89-8a8293313fe9" providerId="ADAL" clId="{7B5407E8-95AA-4357-A1B5-EA3E93B4A65B}" dt="2023-03-23T17:42:38.756" v="80" actId="6549"/>
        <pc:sldMkLst>
          <pc:docMk/>
          <pc:sldMk cId="1817712323" sldId="256"/>
        </pc:sldMkLst>
        <pc:spChg chg="mod">
          <ac:chgData name="Alanne Eemeli" userId="a143e023-ffcd-47ce-ba89-8a8293313fe9" providerId="ADAL" clId="{7B5407E8-95AA-4357-A1B5-EA3E93B4A65B}" dt="2023-03-23T17:39:41.778" v="0" actId="368"/>
          <ac:spMkLst>
            <pc:docMk/>
            <pc:sldMk cId="1817712323" sldId="256"/>
            <ac:spMk id="2" creationId="{0E052028-CCF9-0A44-82AB-381B5C0D8FFA}"/>
          </ac:spMkLst>
        </pc:spChg>
        <pc:spChg chg="mod">
          <ac:chgData name="Alanne Eemeli" userId="a143e023-ffcd-47ce-ba89-8a8293313fe9" providerId="ADAL" clId="{7B5407E8-95AA-4357-A1B5-EA3E93B4A65B}" dt="2023-03-23T17:42:38.756" v="80" actId="6549"/>
          <ac:spMkLst>
            <pc:docMk/>
            <pc:sldMk cId="1817712323" sldId="256"/>
            <ac:spMk id="3" creationId="{1D2B47B0-186E-724E-8713-D5575A23AFA9}"/>
          </ac:spMkLst>
        </pc:spChg>
        <pc:picChg chg="del">
          <ac:chgData name="Alanne Eemeli" userId="a143e023-ffcd-47ce-ba89-8a8293313fe9" providerId="ADAL" clId="{7B5407E8-95AA-4357-A1B5-EA3E93B4A65B}" dt="2023-03-23T17:42:37.770" v="79" actId="478"/>
          <ac:picMkLst>
            <pc:docMk/>
            <pc:sldMk cId="1817712323" sldId="256"/>
            <ac:picMk id="1026" creationId="{905508FE-1C52-476C-977C-3A86AC99AE5B}"/>
          </ac:picMkLst>
        </pc:picChg>
      </pc:sldChg>
      <pc:sldChg chg="del">
        <pc:chgData name="Alanne Eemeli" userId="a143e023-ffcd-47ce-ba89-8a8293313fe9" providerId="ADAL" clId="{7B5407E8-95AA-4357-A1B5-EA3E93B4A65B}" dt="2023-03-23T17:41:35.367" v="62" actId="47"/>
        <pc:sldMkLst>
          <pc:docMk/>
          <pc:sldMk cId="3707327298" sldId="257"/>
        </pc:sldMkLst>
      </pc:sldChg>
      <pc:sldChg chg="addSp delSp modSp mod">
        <pc:chgData name="Alanne Eemeli" userId="a143e023-ffcd-47ce-ba89-8a8293313fe9" providerId="ADAL" clId="{7B5407E8-95AA-4357-A1B5-EA3E93B4A65B}" dt="2023-03-23T17:39:53.159" v="3" actId="478"/>
        <pc:sldMkLst>
          <pc:docMk/>
          <pc:sldMk cId="2082937181" sldId="258"/>
        </pc:sldMkLst>
        <pc:spChg chg="add mod">
          <ac:chgData name="Alanne Eemeli" userId="a143e023-ffcd-47ce-ba89-8a8293313fe9" providerId="ADAL" clId="{7B5407E8-95AA-4357-A1B5-EA3E93B4A65B}" dt="2023-03-23T17:39:53.159" v="3" actId="478"/>
          <ac:spMkLst>
            <pc:docMk/>
            <pc:sldMk cId="2082937181" sldId="258"/>
            <ac:spMk id="3" creationId="{E4ECF678-AAD7-39BD-AB81-99E329F6F1DB}"/>
          </ac:spMkLst>
        </pc:spChg>
        <pc:spChg chg="mod">
          <ac:chgData name="Alanne Eemeli" userId="a143e023-ffcd-47ce-ba89-8a8293313fe9" providerId="ADAL" clId="{7B5407E8-95AA-4357-A1B5-EA3E93B4A65B}" dt="2023-03-23T17:39:49.967" v="2" actId="368"/>
          <ac:spMkLst>
            <pc:docMk/>
            <pc:sldMk cId="2082937181" sldId="258"/>
            <ac:spMk id="5" creationId="{FF79FE67-2DCB-453D-9068-D3AF098841D4}"/>
          </ac:spMkLst>
        </pc:spChg>
        <pc:spChg chg="del">
          <ac:chgData name="Alanne Eemeli" userId="a143e023-ffcd-47ce-ba89-8a8293313fe9" providerId="ADAL" clId="{7B5407E8-95AA-4357-A1B5-EA3E93B4A65B}" dt="2023-03-23T17:39:53.159" v="3" actId="478"/>
          <ac:spMkLst>
            <pc:docMk/>
            <pc:sldMk cId="2082937181" sldId="258"/>
            <ac:spMk id="7" creationId="{CAEB3D58-CE8E-4AD0-BBFC-A9B5FCF9E58D}"/>
          </ac:spMkLst>
        </pc:spChg>
      </pc:sldChg>
      <pc:sldChg chg="modSp mod">
        <pc:chgData name="Alanne Eemeli" userId="a143e023-ffcd-47ce-ba89-8a8293313fe9" providerId="ADAL" clId="{7B5407E8-95AA-4357-A1B5-EA3E93B4A65B}" dt="2023-03-23T17:41:32.523" v="61" actId="368"/>
        <pc:sldMkLst>
          <pc:docMk/>
          <pc:sldMk cId="318856493" sldId="259"/>
        </pc:sldMkLst>
        <pc:spChg chg="mod">
          <ac:chgData name="Alanne Eemeli" userId="a143e023-ffcd-47ce-ba89-8a8293313fe9" providerId="ADAL" clId="{7B5407E8-95AA-4357-A1B5-EA3E93B4A65B}" dt="2023-03-23T17:41:09.594" v="25" actId="368"/>
          <ac:spMkLst>
            <pc:docMk/>
            <pc:sldMk cId="318856493" sldId="259"/>
            <ac:spMk id="5" creationId="{7F1FA0A5-FB11-4EBF-8DD6-EF52324B1DE9}"/>
          </ac:spMkLst>
        </pc:spChg>
        <pc:spChg chg="mod">
          <ac:chgData name="Alanne Eemeli" userId="a143e023-ffcd-47ce-ba89-8a8293313fe9" providerId="ADAL" clId="{7B5407E8-95AA-4357-A1B5-EA3E93B4A65B}" dt="2023-03-23T17:41:25.090" v="59" actId="20577"/>
          <ac:spMkLst>
            <pc:docMk/>
            <pc:sldMk cId="318856493" sldId="259"/>
            <ac:spMk id="6" creationId="{5C47F28D-2D19-4767-9147-426D7512C3A2}"/>
          </ac:spMkLst>
        </pc:spChg>
        <pc:spChg chg="mod">
          <ac:chgData name="Alanne Eemeli" userId="a143e023-ffcd-47ce-ba89-8a8293313fe9" providerId="ADAL" clId="{7B5407E8-95AA-4357-A1B5-EA3E93B4A65B}" dt="2023-03-23T17:41:32.523" v="61" actId="368"/>
          <ac:spMkLst>
            <pc:docMk/>
            <pc:sldMk cId="318856493" sldId="259"/>
            <ac:spMk id="7" creationId="{95F9369D-2D87-4311-9869-FCF8D88B01D2}"/>
          </ac:spMkLst>
        </pc:spChg>
      </pc:sldChg>
      <pc:sldChg chg="modSp mod">
        <pc:chgData name="Alanne Eemeli" userId="a143e023-ffcd-47ce-ba89-8a8293313fe9" providerId="ADAL" clId="{7B5407E8-95AA-4357-A1B5-EA3E93B4A65B}" dt="2023-03-23T17:41:03.838" v="24" actId="403"/>
        <pc:sldMkLst>
          <pc:docMk/>
          <pc:sldMk cId="4202869705" sldId="260"/>
        </pc:sldMkLst>
        <pc:spChg chg="mod">
          <ac:chgData name="Alanne Eemeli" userId="a143e023-ffcd-47ce-ba89-8a8293313fe9" providerId="ADAL" clId="{7B5407E8-95AA-4357-A1B5-EA3E93B4A65B}" dt="2023-03-23T17:41:03.838" v="24" actId="403"/>
          <ac:spMkLst>
            <pc:docMk/>
            <pc:sldMk cId="4202869705" sldId="260"/>
            <ac:spMk id="5" creationId="{86871ACB-75A7-431E-8B62-8CC6F9C1D765}"/>
          </ac:spMkLst>
        </pc:spChg>
      </pc:sldChg>
      <pc:sldChg chg="modSp mod">
        <pc:chgData name="Alanne Eemeli" userId="a143e023-ffcd-47ce-ba89-8a8293313fe9" providerId="ADAL" clId="{7B5407E8-95AA-4357-A1B5-EA3E93B4A65B}" dt="2023-03-23T17:41:43.440" v="65" actId="6549"/>
        <pc:sldMkLst>
          <pc:docMk/>
          <pc:sldMk cId="1789038365" sldId="261"/>
        </pc:sldMkLst>
        <pc:spChg chg="mod">
          <ac:chgData name="Alanne Eemeli" userId="a143e023-ffcd-47ce-ba89-8a8293313fe9" providerId="ADAL" clId="{7B5407E8-95AA-4357-A1B5-EA3E93B4A65B}" dt="2023-03-23T17:41:38.396" v="63" actId="368"/>
          <ac:spMkLst>
            <pc:docMk/>
            <pc:sldMk cId="1789038365" sldId="261"/>
            <ac:spMk id="5" creationId="{7F1FA0A5-FB11-4EBF-8DD6-EF52324B1DE9}"/>
          </ac:spMkLst>
        </pc:spChg>
        <pc:spChg chg="mod">
          <ac:chgData name="Alanne Eemeli" userId="a143e023-ffcd-47ce-ba89-8a8293313fe9" providerId="ADAL" clId="{7B5407E8-95AA-4357-A1B5-EA3E93B4A65B}" dt="2023-03-23T17:41:43.440" v="65" actId="6549"/>
          <ac:spMkLst>
            <pc:docMk/>
            <pc:sldMk cId="1789038365" sldId="261"/>
            <ac:spMk id="7" creationId="{95F9369D-2D87-4311-9869-FCF8D88B01D2}"/>
          </ac:spMkLst>
        </pc:spChg>
      </pc:sldChg>
      <pc:sldChg chg="modSp">
        <pc:chgData name="Alanne Eemeli" userId="a143e023-ffcd-47ce-ba89-8a8293313fe9" providerId="ADAL" clId="{7B5407E8-95AA-4357-A1B5-EA3E93B4A65B}" dt="2023-03-23T17:41:51.135" v="66" actId="368"/>
        <pc:sldMkLst>
          <pc:docMk/>
          <pc:sldMk cId="3697901353" sldId="262"/>
        </pc:sldMkLst>
        <pc:graphicFrameChg chg="mod">
          <ac:chgData name="Alanne Eemeli" userId="a143e023-ffcd-47ce-ba89-8a8293313fe9" providerId="ADAL" clId="{7B5407E8-95AA-4357-A1B5-EA3E93B4A65B}" dt="2023-03-23T17:41:51.135" v="66" actId="368"/>
          <ac:graphicFrameMkLst>
            <pc:docMk/>
            <pc:sldMk cId="3697901353" sldId="262"/>
            <ac:graphicFrameMk id="5" creationId="{BBFD36F0-B07B-4DB6-8E0A-96BDD301CFDE}"/>
          </ac:graphicFrameMkLst>
        </pc:graphicFrameChg>
      </pc:sldChg>
      <pc:sldChg chg="modSp mod">
        <pc:chgData name="Alanne Eemeli" userId="a143e023-ffcd-47ce-ba89-8a8293313fe9" providerId="ADAL" clId="{7B5407E8-95AA-4357-A1B5-EA3E93B4A65B}" dt="2023-03-23T17:42:03.345" v="69" actId="6549"/>
        <pc:sldMkLst>
          <pc:docMk/>
          <pc:sldMk cId="1581516443" sldId="263"/>
        </pc:sldMkLst>
        <pc:spChg chg="mod">
          <ac:chgData name="Alanne Eemeli" userId="a143e023-ffcd-47ce-ba89-8a8293313fe9" providerId="ADAL" clId="{7B5407E8-95AA-4357-A1B5-EA3E93B4A65B}" dt="2023-03-23T17:41:58.195" v="67" actId="368"/>
          <ac:spMkLst>
            <pc:docMk/>
            <pc:sldMk cId="1581516443" sldId="263"/>
            <ac:spMk id="2" creationId="{26409F13-9D64-4B2D-B9FD-30CE6F3E3698}"/>
          </ac:spMkLst>
        </pc:spChg>
        <pc:spChg chg="mod">
          <ac:chgData name="Alanne Eemeli" userId="a143e023-ffcd-47ce-ba89-8a8293313fe9" providerId="ADAL" clId="{7B5407E8-95AA-4357-A1B5-EA3E93B4A65B}" dt="2023-03-23T17:42:03.345" v="69" actId="6549"/>
          <ac:spMkLst>
            <pc:docMk/>
            <pc:sldMk cId="1581516443" sldId="263"/>
            <ac:spMk id="4" creationId="{8ECC97DF-F868-42E0-AC81-6205A0A576A3}"/>
          </ac:spMkLst>
        </pc:spChg>
      </pc:sldChg>
      <pc:sldChg chg="del">
        <pc:chgData name="Alanne Eemeli" userId="a143e023-ffcd-47ce-ba89-8a8293313fe9" providerId="ADAL" clId="{7B5407E8-95AA-4357-A1B5-EA3E93B4A65B}" dt="2023-03-23T17:42:07.645" v="70" actId="47"/>
        <pc:sldMkLst>
          <pc:docMk/>
          <pc:sldMk cId="3313712820" sldId="265"/>
        </pc:sldMkLst>
      </pc:sldChg>
      <pc:sldChg chg="modSp mod">
        <pc:chgData name="Alanne Eemeli" userId="a143e023-ffcd-47ce-ba89-8a8293313fe9" providerId="ADAL" clId="{7B5407E8-95AA-4357-A1B5-EA3E93B4A65B}" dt="2023-03-23T17:42:14.696" v="74" actId="27636"/>
        <pc:sldMkLst>
          <pc:docMk/>
          <pc:sldMk cId="2686108887" sldId="266"/>
        </pc:sldMkLst>
        <pc:spChg chg="mod">
          <ac:chgData name="Alanne Eemeli" userId="a143e023-ffcd-47ce-ba89-8a8293313fe9" providerId="ADAL" clId="{7B5407E8-95AA-4357-A1B5-EA3E93B4A65B}" dt="2023-03-23T17:42:10.701" v="71" actId="368"/>
          <ac:spMkLst>
            <pc:docMk/>
            <pc:sldMk cId="2686108887" sldId="266"/>
            <ac:spMk id="5" creationId="{FF79FE67-2DCB-453D-9068-D3AF098841D4}"/>
          </ac:spMkLst>
        </pc:spChg>
        <pc:spChg chg="mod">
          <ac:chgData name="Alanne Eemeli" userId="a143e023-ffcd-47ce-ba89-8a8293313fe9" providerId="ADAL" clId="{7B5407E8-95AA-4357-A1B5-EA3E93B4A65B}" dt="2023-03-23T17:42:14.696" v="74" actId="27636"/>
          <ac:spMkLst>
            <pc:docMk/>
            <pc:sldMk cId="2686108887" sldId="266"/>
            <ac:spMk id="7" creationId="{CAEB3D58-CE8E-4AD0-BBFC-A9B5FCF9E58D}"/>
          </ac:spMkLst>
        </pc:spChg>
      </pc:sldChg>
      <pc:sldChg chg="del">
        <pc:chgData name="Alanne Eemeli" userId="a143e023-ffcd-47ce-ba89-8a8293313fe9" providerId="ADAL" clId="{7B5407E8-95AA-4357-A1B5-EA3E93B4A65B}" dt="2023-03-23T17:42:24.937" v="75" actId="47"/>
        <pc:sldMkLst>
          <pc:docMk/>
          <pc:sldMk cId="3968849721" sldId="268"/>
        </pc:sldMkLst>
      </pc:sldChg>
      <pc:sldChg chg="del">
        <pc:chgData name="Alanne Eemeli" userId="a143e023-ffcd-47ce-ba89-8a8293313fe9" providerId="ADAL" clId="{7B5407E8-95AA-4357-A1B5-EA3E93B4A65B}" dt="2023-03-23T17:42:33.464" v="78" actId="47"/>
        <pc:sldMkLst>
          <pc:docMk/>
          <pc:sldMk cId="3864203455" sldId="269"/>
        </pc:sldMkLst>
      </pc:sldChg>
      <pc:sldChg chg="del">
        <pc:chgData name="Alanne Eemeli" userId="a143e023-ffcd-47ce-ba89-8a8293313fe9" providerId="ADAL" clId="{7B5407E8-95AA-4357-A1B5-EA3E93B4A65B}" dt="2023-03-23T17:42:30.141" v="76" actId="47"/>
        <pc:sldMkLst>
          <pc:docMk/>
          <pc:sldMk cId="3112348496" sldId="271"/>
        </pc:sldMkLst>
      </pc:sldChg>
      <pc:sldChg chg="del">
        <pc:chgData name="Alanne Eemeli" userId="a143e023-ffcd-47ce-ba89-8a8293313fe9" providerId="ADAL" clId="{7B5407E8-95AA-4357-A1B5-EA3E93B4A65B}" dt="2023-03-23T17:42:31.942" v="77" actId="47"/>
        <pc:sldMkLst>
          <pc:docMk/>
          <pc:sldMk cId="3812341477" sldId="272"/>
        </pc:sldMkLst>
      </pc:sldChg>
      <pc:sldMasterChg chg="modSldLayout">
        <pc:chgData name="Alanne Eemeli" userId="a143e023-ffcd-47ce-ba89-8a8293313fe9" providerId="ADAL" clId="{7B5407E8-95AA-4357-A1B5-EA3E93B4A65B}" dt="2023-03-23T17:40:42.563" v="20" actId="478"/>
        <pc:sldMasterMkLst>
          <pc:docMk/>
          <pc:sldMasterMk cId="2351872108" sldId="2147483648"/>
        </pc:sldMasterMkLst>
        <pc:sldLayoutChg chg="delSp">
          <pc:chgData name="Alanne Eemeli" userId="a143e023-ffcd-47ce-ba89-8a8293313fe9" providerId="ADAL" clId="{7B5407E8-95AA-4357-A1B5-EA3E93B4A65B}" dt="2023-03-23T17:40:05.024" v="5" actId="478"/>
          <pc:sldLayoutMkLst>
            <pc:docMk/>
            <pc:sldMasterMk cId="2351872108" sldId="2147483648"/>
            <pc:sldLayoutMk cId="548043041" sldId="2147483651"/>
          </pc:sldLayoutMkLst>
          <pc:picChg chg="del">
            <ac:chgData name="Alanne Eemeli" userId="a143e023-ffcd-47ce-ba89-8a8293313fe9" providerId="ADAL" clId="{7B5407E8-95AA-4357-A1B5-EA3E93B4A65B}" dt="2023-03-23T17:40:05.024" v="5" actId="478"/>
            <ac:picMkLst>
              <pc:docMk/>
              <pc:sldMasterMk cId="2351872108" sldId="2147483648"/>
              <pc:sldLayoutMk cId="548043041" sldId="2147483651"/>
              <ac:picMk id="8" creationId="{C9A6613B-81E0-4706-A228-4A73DA077E25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39:58.128" v="4" actId="478"/>
          <pc:sldLayoutMkLst>
            <pc:docMk/>
            <pc:sldMasterMk cId="2351872108" sldId="2147483648"/>
            <pc:sldLayoutMk cId="62276102" sldId="2147483663"/>
          </pc:sldLayoutMkLst>
          <pc:picChg chg="del">
            <ac:chgData name="Alanne Eemeli" userId="a143e023-ffcd-47ce-ba89-8a8293313fe9" providerId="ADAL" clId="{7B5407E8-95AA-4357-A1B5-EA3E93B4A65B}" dt="2023-03-23T17:39:58.128" v="4" actId="478"/>
            <ac:picMkLst>
              <pc:docMk/>
              <pc:sldMasterMk cId="2351872108" sldId="2147483648"/>
              <pc:sldLayoutMk cId="62276102" sldId="2147483663"/>
              <ac:picMk id="8" creationId="{D10E8DA0-9731-4465-8276-FF6E639A05A7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08.753" v="6" actId="478"/>
          <pc:sldLayoutMkLst>
            <pc:docMk/>
            <pc:sldMasterMk cId="2351872108" sldId="2147483648"/>
            <pc:sldLayoutMk cId="1356722735" sldId="2147483664"/>
          </pc:sldLayoutMkLst>
          <pc:picChg chg="del">
            <ac:chgData name="Alanne Eemeli" userId="a143e023-ffcd-47ce-ba89-8a8293313fe9" providerId="ADAL" clId="{7B5407E8-95AA-4357-A1B5-EA3E93B4A65B}" dt="2023-03-23T17:40:08.753" v="6" actId="478"/>
            <ac:picMkLst>
              <pc:docMk/>
              <pc:sldMasterMk cId="2351872108" sldId="2147483648"/>
              <pc:sldLayoutMk cId="1356722735" sldId="2147483664"/>
              <ac:picMk id="13" creationId="{AC7EC362-DE2E-46C0-9A80-19998AF0A8E3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10.393" v="7" actId="478"/>
          <pc:sldLayoutMkLst>
            <pc:docMk/>
            <pc:sldMasterMk cId="2351872108" sldId="2147483648"/>
            <pc:sldLayoutMk cId="3327112315" sldId="2147483665"/>
          </pc:sldLayoutMkLst>
          <pc:picChg chg="del">
            <ac:chgData name="Alanne Eemeli" userId="a143e023-ffcd-47ce-ba89-8a8293313fe9" providerId="ADAL" clId="{7B5407E8-95AA-4357-A1B5-EA3E93B4A65B}" dt="2023-03-23T17:40:10.393" v="7" actId="478"/>
            <ac:picMkLst>
              <pc:docMk/>
              <pc:sldMasterMk cId="2351872108" sldId="2147483648"/>
              <pc:sldLayoutMk cId="3327112315" sldId="2147483665"/>
              <ac:picMk id="14" creationId="{B1A797A8-BAD5-492E-A831-AC8D01C30D8D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12.112" v="8" actId="478"/>
          <pc:sldLayoutMkLst>
            <pc:docMk/>
            <pc:sldMasterMk cId="2351872108" sldId="2147483648"/>
            <pc:sldLayoutMk cId="3765562043" sldId="2147483666"/>
          </pc:sldLayoutMkLst>
          <pc:picChg chg="del">
            <ac:chgData name="Alanne Eemeli" userId="a143e023-ffcd-47ce-ba89-8a8293313fe9" providerId="ADAL" clId="{7B5407E8-95AA-4357-A1B5-EA3E93B4A65B}" dt="2023-03-23T17:40:12.112" v="8" actId="478"/>
            <ac:picMkLst>
              <pc:docMk/>
              <pc:sldMasterMk cId="2351872108" sldId="2147483648"/>
              <pc:sldLayoutMk cId="3765562043" sldId="2147483666"/>
              <ac:picMk id="8" creationId="{A459F276-86B6-441C-BC3F-26678D35AEC3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14.332" v="9" actId="478"/>
          <pc:sldLayoutMkLst>
            <pc:docMk/>
            <pc:sldMasterMk cId="2351872108" sldId="2147483648"/>
            <pc:sldLayoutMk cId="3864544334" sldId="2147483667"/>
          </pc:sldLayoutMkLst>
          <pc:picChg chg="del">
            <ac:chgData name="Alanne Eemeli" userId="a143e023-ffcd-47ce-ba89-8a8293313fe9" providerId="ADAL" clId="{7B5407E8-95AA-4357-A1B5-EA3E93B4A65B}" dt="2023-03-23T17:40:14.332" v="9" actId="478"/>
            <ac:picMkLst>
              <pc:docMk/>
              <pc:sldMasterMk cId="2351872108" sldId="2147483648"/>
              <pc:sldLayoutMk cId="3864544334" sldId="2147483667"/>
              <ac:picMk id="14" creationId="{1DFA3E2E-A6C2-4839-A156-EF54B06E728E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18.432" v="11" actId="478"/>
          <pc:sldLayoutMkLst>
            <pc:docMk/>
            <pc:sldMasterMk cId="2351872108" sldId="2147483648"/>
            <pc:sldLayoutMk cId="2645306868" sldId="2147483668"/>
          </pc:sldLayoutMkLst>
          <pc:picChg chg="del">
            <ac:chgData name="Alanne Eemeli" userId="a143e023-ffcd-47ce-ba89-8a8293313fe9" providerId="ADAL" clId="{7B5407E8-95AA-4357-A1B5-EA3E93B4A65B}" dt="2023-03-23T17:40:18.432" v="11" actId="478"/>
            <ac:picMkLst>
              <pc:docMk/>
              <pc:sldMasterMk cId="2351872108" sldId="2147483648"/>
              <pc:sldLayoutMk cId="2645306868" sldId="2147483668"/>
              <ac:picMk id="8" creationId="{77FCEF88-D56C-4793-BA44-24F156F605E5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20.840" v="12" actId="478"/>
          <pc:sldLayoutMkLst>
            <pc:docMk/>
            <pc:sldMasterMk cId="2351872108" sldId="2147483648"/>
            <pc:sldLayoutMk cId="1425768747" sldId="2147483669"/>
          </pc:sldLayoutMkLst>
          <pc:picChg chg="del">
            <ac:chgData name="Alanne Eemeli" userId="a143e023-ffcd-47ce-ba89-8a8293313fe9" providerId="ADAL" clId="{7B5407E8-95AA-4357-A1B5-EA3E93B4A65B}" dt="2023-03-23T17:40:20.840" v="12" actId="478"/>
            <ac:picMkLst>
              <pc:docMk/>
              <pc:sldMasterMk cId="2351872108" sldId="2147483648"/>
              <pc:sldLayoutMk cId="1425768747" sldId="2147483669"/>
              <ac:picMk id="6" creationId="{F02B2B29-BF53-4BBE-B06E-560C42592EE4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15.999" v="10" actId="478"/>
          <pc:sldLayoutMkLst>
            <pc:docMk/>
            <pc:sldMasterMk cId="2351872108" sldId="2147483648"/>
            <pc:sldLayoutMk cId="247868726" sldId="2147483670"/>
          </pc:sldLayoutMkLst>
          <pc:picChg chg="del">
            <ac:chgData name="Alanne Eemeli" userId="a143e023-ffcd-47ce-ba89-8a8293313fe9" providerId="ADAL" clId="{7B5407E8-95AA-4357-A1B5-EA3E93B4A65B}" dt="2023-03-23T17:40:15.999" v="10" actId="478"/>
            <ac:picMkLst>
              <pc:docMk/>
              <pc:sldMasterMk cId="2351872108" sldId="2147483648"/>
              <pc:sldLayoutMk cId="247868726" sldId="2147483670"/>
              <ac:picMk id="8" creationId="{AE69ABF8-44C6-43E5-9FFC-F0D07B7177C2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27.112" v="14" actId="478"/>
          <pc:sldLayoutMkLst>
            <pc:docMk/>
            <pc:sldMasterMk cId="2351872108" sldId="2147483648"/>
            <pc:sldLayoutMk cId="544209143" sldId="2147483673"/>
          </pc:sldLayoutMkLst>
          <pc:picChg chg="del">
            <ac:chgData name="Alanne Eemeli" userId="a143e023-ffcd-47ce-ba89-8a8293313fe9" providerId="ADAL" clId="{7B5407E8-95AA-4357-A1B5-EA3E93B4A65B}" dt="2023-03-23T17:40:27.112" v="14" actId="478"/>
            <ac:picMkLst>
              <pc:docMk/>
              <pc:sldMasterMk cId="2351872108" sldId="2147483648"/>
              <pc:sldLayoutMk cId="544209143" sldId="2147483673"/>
              <ac:picMk id="8" creationId="{581960A8-9B60-429F-9110-E3EC9D9E640E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28.992" v="15" actId="478"/>
          <pc:sldLayoutMkLst>
            <pc:docMk/>
            <pc:sldMasterMk cId="2351872108" sldId="2147483648"/>
            <pc:sldLayoutMk cId="4125414615" sldId="2147483675"/>
          </pc:sldLayoutMkLst>
          <pc:picChg chg="del">
            <ac:chgData name="Alanne Eemeli" userId="a143e023-ffcd-47ce-ba89-8a8293313fe9" providerId="ADAL" clId="{7B5407E8-95AA-4357-A1B5-EA3E93B4A65B}" dt="2023-03-23T17:40:28.992" v="15" actId="478"/>
            <ac:picMkLst>
              <pc:docMk/>
              <pc:sldMasterMk cId="2351872108" sldId="2147483648"/>
              <pc:sldLayoutMk cId="4125414615" sldId="2147483675"/>
              <ac:picMk id="8" creationId="{8055E243-09F3-4581-9154-D5600C6FF6B0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32.845" v="16" actId="478"/>
          <pc:sldLayoutMkLst>
            <pc:docMk/>
            <pc:sldMasterMk cId="2351872108" sldId="2147483648"/>
            <pc:sldLayoutMk cId="2878593897" sldId="2147483676"/>
          </pc:sldLayoutMkLst>
          <pc:picChg chg="del">
            <ac:chgData name="Alanne Eemeli" userId="a143e023-ffcd-47ce-ba89-8a8293313fe9" providerId="ADAL" clId="{7B5407E8-95AA-4357-A1B5-EA3E93B4A65B}" dt="2023-03-23T17:40:32.845" v="16" actId="478"/>
            <ac:picMkLst>
              <pc:docMk/>
              <pc:sldMasterMk cId="2351872108" sldId="2147483648"/>
              <pc:sldLayoutMk cId="2878593897" sldId="2147483676"/>
              <ac:picMk id="8" creationId="{B3DC73F6-BC4B-4E45-9E63-F36B8ACFB698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23.912" v="13" actId="478"/>
          <pc:sldLayoutMkLst>
            <pc:docMk/>
            <pc:sldMasterMk cId="2351872108" sldId="2147483648"/>
            <pc:sldLayoutMk cId="3150868116" sldId="2147483677"/>
          </pc:sldLayoutMkLst>
          <pc:picChg chg="del">
            <ac:chgData name="Alanne Eemeli" userId="a143e023-ffcd-47ce-ba89-8a8293313fe9" providerId="ADAL" clId="{7B5407E8-95AA-4357-A1B5-EA3E93B4A65B}" dt="2023-03-23T17:40:23.912" v="13" actId="478"/>
            <ac:picMkLst>
              <pc:docMk/>
              <pc:sldMasterMk cId="2351872108" sldId="2147483648"/>
              <pc:sldLayoutMk cId="3150868116" sldId="2147483677"/>
              <ac:picMk id="8" creationId="{45787327-D010-410C-B19F-E5E18D4E752D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37.488" v="17" actId="478"/>
          <pc:sldLayoutMkLst>
            <pc:docMk/>
            <pc:sldMasterMk cId="2351872108" sldId="2147483648"/>
            <pc:sldLayoutMk cId="3401988715" sldId="2147483678"/>
          </pc:sldLayoutMkLst>
          <pc:picChg chg="del">
            <ac:chgData name="Alanne Eemeli" userId="a143e023-ffcd-47ce-ba89-8a8293313fe9" providerId="ADAL" clId="{7B5407E8-95AA-4357-A1B5-EA3E93B4A65B}" dt="2023-03-23T17:40:37.488" v="17" actId="478"/>
            <ac:picMkLst>
              <pc:docMk/>
              <pc:sldMasterMk cId="2351872108" sldId="2147483648"/>
              <pc:sldLayoutMk cId="3401988715" sldId="2147483678"/>
              <ac:picMk id="8" creationId="{00E7B923-34A4-41FE-A00E-5E61732FB63F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39.199" v="18" actId="478"/>
          <pc:sldLayoutMkLst>
            <pc:docMk/>
            <pc:sldMasterMk cId="2351872108" sldId="2147483648"/>
            <pc:sldLayoutMk cId="1840789508" sldId="2147483679"/>
          </pc:sldLayoutMkLst>
          <pc:picChg chg="del">
            <ac:chgData name="Alanne Eemeli" userId="a143e023-ffcd-47ce-ba89-8a8293313fe9" providerId="ADAL" clId="{7B5407E8-95AA-4357-A1B5-EA3E93B4A65B}" dt="2023-03-23T17:40:39.199" v="18" actId="478"/>
            <ac:picMkLst>
              <pc:docMk/>
              <pc:sldMasterMk cId="2351872108" sldId="2147483648"/>
              <pc:sldLayoutMk cId="1840789508" sldId="2147483679"/>
              <ac:picMk id="8" creationId="{DCD33390-6997-404C-85AF-9E039CC305AD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40.712" v="19" actId="478"/>
          <pc:sldLayoutMkLst>
            <pc:docMk/>
            <pc:sldMasterMk cId="2351872108" sldId="2147483648"/>
            <pc:sldLayoutMk cId="2462130573" sldId="2147483680"/>
          </pc:sldLayoutMkLst>
          <pc:picChg chg="del">
            <ac:chgData name="Alanne Eemeli" userId="a143e023-ffcd-47ce-ba89-8a8293313fe9" providerId="ADAL" clId="{7B5407E8-95AA-4357-A1B5-EA3E93B4A65B}" dt="2023-03-23T17:40:40.712" v="19" actId="478"/>
            <ac:picMkLst>
              <pc:docMk/>
              <pc:sldMasterMk cId="2351872108" sldId="2147483648"/>
              <pc:sldLayoutMk cId="2462130573" sldId="2147483680"/>
              <ac:picMk id="13" creationId="{AC042AA2-1D74-4612-81DC-EDC68A166907}"/>
            </ac:picMkLst>
          </pc:picChg>
        </pc:sldLayoutChg>
        <pc:sldLayoutChg chg="delSp">
          <pc:chgData name="Alanne Eemeli" userId="a143e023-ffcd-47ce-ba89-8a8293313fe9" providerId="ADAL" clId="{7B5407E8-95AA-4357-A1B5-EA3E93B4A65B}" dt="2023-03-23T17:40:42.563" v="20" actId="478"/>
          <pc:sldLayoutMkLst>
            <pc:docMk/>
            <pc:sldMasterMk cId="2351872108" sldId="2147483648"/>
            <pc:sldLayoutMk cId="2594094923" sldId="2147483681"/>
          </pc:sldLayoutMkLst>
          <pc:picChg chg="del">
            <ac:chgData name="Alanne Eemeli" userId="a143e023-ffcd-47ce-ba89-8a8293313fe9" providerId="ADAL" clId="{7B5407E8-95AA-4357-A1B5-EA3E93B4A65B}" dt="2023-03-23T17:40:42.563" v="20" actId="478"/>
            <ac:picMkLst>
              <pc:docMk/>
              <pc:sldMasterMk cId="2351872108" sldId="2147483648"/>
              <pc:sldLayoutMk cId="2594094923" sldId="2147483681"/>
              <ac:picMk id="13" creationId="{D7A6012D-5F26-4CD4-842B-7F2BF15657F7}"/>
            </ac:picMkLst>
          </pc:pic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7BE582-0C8C-4309-9124-57A89CCC0C68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ECE018A9-639B-43A2-ADF9-243796BB0307}">
      <dgm:prSet phldrT="[Teksti]"/>
      <dgm:spPr/>
      <dgm:t>
        <a:bodyPr/>
        <a:lstStyle/>
        <a:p>
          <a:r>
            <a:rPr lang="fi-FI" dirty="0"/>
            <a:t>MIKSI</a:t>
          </a:r>
        </a:p>
      </dgm:t>
    </dgm:pt>
    <dgm:pt modelId="{DC4B2534-4219-4C4A-82F5-780A2B38D958}" type="parTrans" cxnId="{E16C1DB1-1717-4075-B412-5F7692F3825C}">
      <dgm:prSet/>
      <dgm:spPr/>
      <dgm:t>
        <a:bodyPr/>
        <a:lstStyle/>
        <a:p>
          <a:endParaRPr lang="fi-FI"/>
        </a:p>
      </dgm:t>
    </dgm:pt>
    <dgm:pt modelId="{80F329C5-EAEE-48C7-BCBE-243B196D5327}" type="sibTrans" cxnId="{E16C1DB1-1717-4075-B412-5F7692F3825C}">
      <dgm:prSet/>
      <dgm:spPr/>
      <dgm:t>
        <a:bodyPr/>
        <a:lstStyle/>
        <a:p>
          <a:endParaRPr lang="fi-FI"/>
        </a:p>
      </dgm:t>
    </dgm:pt>
    <dgm:pt modelId="{0050D385-D63E-4E27-95AE-C650B8C02ED1}">
      <dgm:prSet phldrT="[Teksti]"/>
      <dgm:spPr/>
      <dgm:t>
        <a:bodyPr/>
        <a:lstStyle/>
        <a:p>
          <a:r>
            <a:rPr lang="fi-FI" dirty="0"/>
            <a:t>KENELLE</a:t>
          </a:r>
        </a:p>
      </dgm:t>
    </dgm:pt>
    <dgm:pt modelId="{56829AAF-80A5-4BA3-B31B-9D108E8965EE}" type="parTrans" cxnId="{365F17BE-B6A9-4C65-8A5A-244D6EC69F62}">
      <dgm:prSet/>
      <dgm:spPr/>
      <dgm:t>
        <a:bodyPr/>
        <a:lstStyle/>
        <a:p>
          <a:endParaRPr lang="fi-FI"/>
        </a:p>
      </dgm:t>
    </dgm:pt>
    <dgm:pt modelId="{E5902784-1FCC-4D80-B1EE-F6F579EB29DA}" type="sibTrans" cxnId="{365F17BE-B6A9-4C65-8A5A-244D6EC69F62}">
      <dgm:prSet/>
      <dgm:spPr/>
      <dgm:t>
        <a:bodyPr/>
        <a:lstStyle/>
        <a:p>
          <a:endParaRPr lang="fi-FI"/>
        </a:p>
      </dgm:t>
    </dgm:pt>
    <dgm:pt modelId="{E74E88D7-9221-4845-940A-35110368FC07}">
      <dgm:prSet phldrT="[Teksti]"/>
      <dgm:spPr/>
      <dgm:t>
        <a:bodyPr/>
        <a:lstStyle/>
        <a:p>
          <a:r>
            <a:rPr lang="fi-FI" dirty="0"/>
            <a:t>MITÄ</a:t>
          </a:r>
        </a:p>
      </dgm:t>
    </dgm:pt>
    <dgm:pt modelId="{006D6FCA-817B-4417-8709-D72FA48A55B2}" type="parTrans" cxnId="{F3868CB6-AA05-42EF-B61B-B97525CA0F3F}">
      <dgm:prSet/>
      <dgm:spPr/>
      <dgm:t>
        <a:bodyPr/>
        <a:lstStyle/>
        <a:p>
          <a:endParaRPr lang="fi-FI"/>
        </a:p>
      </dgm:t>
    </dgm:pt>
    <dgm:pt modelId="{1705140B-E72D-4A66-B15E-BA9A5524CC5F}" type="sibTrans" cxnId="{F3868CB6-AA05-42EF-B61B-B97525CA0F3F}">
      <dgm:prSet/>
      <dgm:spPr/>
      <dgm:t>
        <a:bodyPr/>
        <a:lstStyle/>
        <a:p>
          <a:endParaRPr lang="fi-FI"/>
        </a:p>
      </dgm:t>
    </dgm:pt>
    <dgm:pt modelId="{44DDB696-87B8-4F60-8935-2F0648F79400}">
      <dgm:prSet phldrT="[Teksti]"/>
      <dgm:spPr/>
      <dgm:t>
        <a:bodyPr/>
        <a:lstStyle/>
        <a:p>
          <a:r>
            <a:rPr lang="fi-FI" dirty="0"/>
            <a:t>PROTOTYYPPI</a:t>
          </a:r>
        </a:p>
      </dgm:t>
    </dgm:pt>
    <dgm:pt modelId="{4071391C-77B0-44FB-A969-58830997FF36}" type="parTrans" cxnId="{8DD3E860-242C-431E-AFED-02A674CAECE5}">
      <dgm:prSet/>
      <dgm:spPr/>
      <dgm:t>
        <a:bodyPr/>
        <a:lstStyle/>
        <a:p>
          <a:endParaRPr lang="fi-FI"/>
        </a:p>
      </dgm:t>
    </dgm:pt>
    <dgm:pt modelId="{739C9C2B-F78A-470F-91DE-B702BDF31F3F}" type="sibTrans" cxnId="{8DD3E860-242C-431E-AFED-02A674CAECE5}">
      <dgm:prSet/>
      <dgm:spPr/>
      <dgm:t>
        <a:bodyPr/>
        <a:lstStyle/>
        <a:p>
          <a:endParaRPr lang="fi-FI"/>
        </a:p>
      </dgm:t>
    </dgm:pt>
    <dgm:pt modelId="{78EA876D-767B-450E-802E-411D4C5F11CA}" type="pres">
      <dgm:prSet presAssocID="{EE7BE582-0C8C-4309-9124-57A89CCC0C68}" presName="compositeShape" presStyleCnt="0">
        <dgm:presLayoutVars>
          <dgm:chMax val="7"/>
          <dgm:dir/>
          <dgm:resizeHandles val="exact"/>
        </dgm:presLayoutVars>
      </dgm:prSet>
      <dgm:spPr/>
    </dgm:pt>
    <dgm:pt modelId="{49048A50-524C-4947-9AF9-5A7CD2F4518F}" type="pres">
      <dgm:prSet presAssocID="{EE7BE582-0C8C-4309-9124-57A89CCC0C68}" presName="wedge1" presStyleLbl="node1" presStyleIdx="0" presStyleCnt="4"/>
      <dgm:spPr/>
    </dgm:pt>
    <dgm:pt modelId="{0F535F93-B3D3-4B24-8912-3167B23C48FD}" type="pres">
      <dgm:prSet presAssocID="{EE7BE582-0C8C-4309-9124-57A89CCC0C68}" presName="dummy1a" presStyleCnt="0"/>
      <dgm:spPr/>
    </dgm:pt>
    <dgm:pt modelId="{E30DAEA3-66B2-416C-8AEF-FADCD0F844AF}" type="pres">
      <dgm:prSet presAssocID="{EE7BE582-0C8C-4309-9124-57A89CCC0C68}" presName="dummy1b" presStyleCnt="0"/>
      <dgm:spPr/>
    </dgm:pt>
    <dgm:pt modelId="{EF3F8234-805A-4C92-AA2B-4E0AD236CEC2}" type="pres">
      <dgm:prSet presAssocID="{EE7BE582-0C8C-4309-9124-57A89CCC0C68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13CF03F-D6CE-492B-8349-70B4F1246EAE}" type="pres">
      <dgm:prSet presAssocID="{EE7BE582-0C8C-4309-9124-57A89CCC0C68}" presName="wedge2" presStyleLbl="node1" presStyleIdx="1" presStyleCnt="4"/>
      <dgm:spPr/>
    </dgm:pt>
    <dgm:pt modelId="{805A7C3B-4E49-4903-902D-CFC80C66CED8}" type="pres">
      <dgm:prSet presAssocID="{EE7BE582-0C8C-4309-9124-57A89CCC0C68}" presName="dummy2a" presStyleCnt="0"/>
      <dgm:spPr/>
    </dgm:pt>
    <dgm:pt modelId="{E9C45E00-2B4D-460E-8505-3117FED9520F}" type="pres">
      <dgm:prSet presAssocID="{EE7BE582-0C8C-4309-9124-57A89CCC0C68}" presName="dummy2b" presStyleCnt="0"/>
      <dgm:spPr/>
    </dgm:pt>
    <dgm:pt modelId="{6F3105DE-F7D7-4510-AF3D-48BB4C2416E8}" type="pres">
      <dgm:prSet presAssocID="{EE7BE582-0C8C-4309-9124-57A89CCC0C68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793E59D2-7A6E-49A2-B39B-93F1F8A00695}" type="pres">
      <dgm:prSet presAssocID="{EE7BE582-0C8C-4309-9124-57A89CCC0C68}" presName="wedge3" presStyleLbl="node1" presStyleIdx="2" presStyleCnt="4"/>
      <dgm:spPr/>
    </dgm:pt>
    <dgm:pt modelId="{8932F2A5-E241-402C-ABF2-2FF58BA40A0B}" type="pres">
      <dgm:prSet presAssocID="{EE7BE582-0C8C-4309-9124-57A89CCC0C68}" presName="dummy3a" presStyleCnt="0"/>
      <dgm:spPr/>
    </dgm:pt>
    <dgm:pt modelId="{160ECD9E-D490-4563-8FEB-45624864418D}" type="pres">
      <dgm:prSet presAssocID="{EE7BE582-0C8C-4309-9124-57A89CCC0C68}" presName="dummy3b" presStyleCnt="0"/>
      <dgm:spPr/>
    </dgm:pt>
    <dgm:pt modelId="{529C44DE-9F84-4E14-8CA3-40141C8CDC2A}" type="pres">
      <dgm:prSet presAssocID="{EE7BE582-0C8C-4309-9124-57A89CCC0C68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3383F9D-C355-47C8-A0AD-93870A36E232}" type="pres">
      <dgm:prSet presAssocID="{EE7BE582-0C8C-4309-9124-57A89CCC0C68}" presName="wedge4" presStyleLbl="node1" presStyleIdx="3" presStyleCnt="4"/>
      <dgm:spPr/>
    </dgm:pt>
    <dgm:pt modelId="{888BE08E-D6EA-446D-98B9-B60152FD5CF5}" type="pres">
      <dgm:prSet presAssocID="{EE7BE582-0C8C-4309-9124-57A89CCC0C68}" presName="dummy4a" presStyleCnt="0"/>
      <dgm:spPr/>
    </dgm:pt>
    <dgm:pt modelId="{60919D01-AB02-4510-88CE-203AACCE4AA3}" type="pres">
      <dgm:prSet presAssocID="{EE7BE582-0C8C-4309-9124-57A89CCC0C68}" presName="dummy4b" presStyleCnt="0"/>
      <dgm:spPr/>
    </dgm:pt>
    <dgm:pt modelId="{51D8DCDD-EDC1-40F9-832D-6A3F925B3B09}" type="pres">
      <dgm:prSet presAssocID="{EE7BE582-0C8C-4309-9124-57A89CCC0C68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A8363CC7-DB1F-4833-9A4F-B7B7AF035562}" type="pres">
      <dgm:prSet presAssocID="{80F329C5-EAEE-48C7-BCBE-243B196D5327}" presName="arrowWedge1" presStyleLbl="fgSibTrans2D1" presStyleIdx="0" presStyleCnt="4"/>
      <dgm:spPr/>
    </dgm:pt>
    <dgm:pt modelId="{6A8B3106-F49E-49D6-84F6-80C340D625AC}" type="pres">
      <dgm:prSet presAssocID="{E5902784-1FCC-4D80-B1EE-F6F579EB29DA}" presName="arrowWedge2" presStyleLbl="fgSibTrans2D1" presStyleIdx="1" presStyleCnt="4"/>
      <dgm:spPr/>
    </dgm:pt>
    <dgm:pt modelId="{85CA3223-F32C-4256-A9A7-42FE1138091F}" type="pres">
      <dgm:prSet presAssocID="{1705140B-E72D-4A66-B15E-BA9A5524CC5F}" presName="arrowWedge3" presStyleLbl="fgSibTrans2D1" presStyleIdx="2" presStyleCnt="4"/>
      <dgm:spPr/>
    </dgm:pt>
    <dgm:pt modelId="{883E733E-A57A-455A-A081-1CD726A363CE}" type="pres">
      <dgm:prSet presAssocID="{739C9C2B-F78A-470F-91DE-B702BDF31F3F}" presName="arrowWedge4" presStyleLbl="fgSibTrans2D1" presStyleIdx="3" presStyleCnt="4"/>
      <dgm:spPr/>
    </dgm:pt>
  </dgm:ptLst>
  <dgm:cxnLst>
    <dgm:cxn modelId="{8BF56704-3885-4023-9422-5F5C4FFF9B43}" type="presOf" srcId="{44DDB696-87B8-4F60-8935-2F0648F79400}" destId="{51D8DCDD-EDC1-40F9-832D-6A3F925B3B09}" srcOrd="1" destOrd="0" presId="urn:microsoft.com/office/officeart/2005/8/layout/cycle8"/>
    <dgm:cxn modelId="{45D9940A-8424-46D0-A65D-A01F857E6DE8}" type="presOf" srcId="{ECE018A9-639B-43A2-ADF9-243796BB0307}" destId="{EF3F8234-805A-4C92-AA2B-4E0AD236CEC2}" srcOrd="1" destOrd="0" presId="urn:microsoft.com/office/officeart/2005/8/layout/cycle8"/>
    <dgm:cxn modelId="{F4B48A0D-45D2-420F-9406-D700F1E65938}" type="presOf" srcId="{0050D385-D63E-4E27-95AE-C650B8C02ED1}" destId="{6F3105DE-F7D7-4510-AF3D-48BB4C2416E8}" srcOrd="1" destOrd="0" presId="urn:microsoft.com/office/officeart/2005/8/layout/cycle8"/>
    <dgm:cxn modelId="{24BE311A-E2D5-45D0-B263-3E47DC7522B6}" type="presOf" srcId="{E74E88D7-9221-4845-940A-35110368FC07}" destId="{793E59D2-7A6E-49A2-B39B-93F1F8A00695}" srcOrd="0" destOrd="0" presId="urn:microsoft.com/office/officeart/2005/8/layout/cycle8"/>
    <dgm:cxn modelId="{4D739929-3A65-4B48-851B-3E2CCD59DF4A}" type="presOf" srcId="{ECE018A9-639B-43A2-ADF9-243796BB0307}" destId="{49048A50-524C-4947-9AF9-5A7CD2F4518F}" srcOrd="0" destOrd="0" presId="urn:microsoft.com/office/officeart/2005/8/layout/cycle8"/>
    <dgm:cxn modelId="{8DD3E860-242C-431E-AFED-02A674CAECE5}" srcId="{EE7BE582-0C8C-4309-9124-57A89CCC0C68}" destId="{44DDB696-87B8-4F60-8935-2F0648F79400}" srcOrd="3" destOrd="0" parTransId="{4071391C-77B0-44FB-A969-58830997FF36}" sibTransId="{739C9C2B-F78A-470F-91DE-B702BDF31F3F}"/>
    <dgm:cxn modelId="{0C392D95-78D6-4D1F-8612-9B2A15823898}" type="presOf" srcId="{0050D385-D63E-4E27-95AE-C650B8C02ED1}" destId="{513CF03F-D6CE-492B-8349-70B4F1246EAE}" srcOrd="0" destOrd="0" presId="urn:microsoft.com/office/officeart/2005/8/layout/cycle8"/>
    <dgm:cxn modelId="{CB0272AC-751B-4725-9118-29356DEEE6AD}" type="presOf" srcId="{44DDB696-87B8-4F60-8935-2F0648F79400}" destId="{C3383F9D-C355-47C8-A0AD-93870A36E232}" srcOrd="0" destOrd="0" presId="urn:microsoft.com/office/officeart/2005/8/layout/cycle8"/>
    <dgm:cxn modelId="{E16C1DB1-1717-4075-B412-5F7692F3825C}" srcId="{EE7BE582-0C8C-4309-9124-57A89CCC0C68}" destId="{ECE018A9-639B-43A2-ADF9-243796BB0307}" srcOrd="0" destOrd="0" parTransId="{DC4B2534-4219-4C4A-82F5-780A2B38D958}" sibTransId="{80F329C5-EAEE-48C7-BCBE-243B196D5327}"/>
    <dgm:cxn modelId="{F3868CB6-AA05-42EF-B61B-B97525CA0F3F}" srcId="{EE7BE582-0C8C-4309-9124-57A89CCC0C68}" destId="{E74E88D7-9221-4845-940A-35110368FC07}" srcOrd="2" destOrd="0" parTransId="{006D6FCA-817B-4417-8709-D72FA48A55B2}" sibTransId="{1705140B-E72D-4A66-B15E-BA9A5524CC5F}"/>
    <dgm:cxn modelId="{6D8EC6B9-3B40-4F38-B0A7-2FEE568A0121}" type="presOf" srcId="{EE7BE582-0C8C-4309-9124-57A89CCC0C68}" destId="{78EA876D-767B-450E-802E-411D4C5F11CA}" srcOrd="0" destOrd="0" presId="urn:microsoft.com/office/officeart/2005/8/layout/cycle8"/>
    <dgm:cxn modelId="{365F17BE-B6A9-4C65-8A5A-244D6EC69F62}" srcId="{EE7BE582-0C8C-4309-9124-57A89CCC0C68}" destId="{0050D385-D63E-4E27-95AE-C650B8C02ED1}" srcOrd="1" destOrd="0" parTransId="{56829AAF-80A5-4BA3-B31B-9D108E8965EE}" sibTransId="{E5902784-1FCC-4D80-B1EE-F6F579EB29DA}"/>
    <dgm:cxn modelId="{42C55FE5-F88D-4605-9BA3-47134C6D5E30}" type="presOf" srcId="{E74E88D7-9221-4845-940A-35110368FC07}" destId="{529C44DE-9F84-4E14-8CA3-40141C8CDC2A}" srcOrd="1" destOrd="0" presId="urn:microsoft.com/office/officeart/2005/8/layout/cycle8"/>
    <dgm:cxn modelId="{90F40AA3-F41D-409F-9832-7EA47BA27C6F}" type="presParOf" srcId="{78EA876D-767B-450E-802E-411D4C5F11CA}" destId="{49048A50-524C-4947-9AF9-5A7CD2F4518F}" srcOrd="0" destOrd="0" presId="urn:microsoft.com/office/officeart/2005/8/layout/cycle8"/>
    <dgm:cxn modelId="{E4DF68DA-A44D-4802-8B10-8092D578F1BE}" type="presParOf" srcId="{78EA876D-767B-450E-802E-411D4C5F11CA}" destId="{0F535F93-B3D3-4B24-8912-3167B23C48FD}" srcOrd="1" destOrd="0" presId="urn:microsoft.com/office/officeart/2005/8/layout/cycle8"/>
    <dgm:cxn modelId="{5D01DC73-54C8-45BD-9CF4-C5A8D270ED4C}" type="presParOf" srcId="{78EA876D-767B-450E-802E-411D4C5F11CA}" destId="{E30DAEA3-66B2-416C-8AEF-FADCD0F844AF}" srcOrd="2" destOrd="0" presId="urn:microsoft.com/office/officeart/2005/8/layout/cycle8"/>
    <dgm:cxn modelId="{7CBE407D-4A8E-46DD-BCCA-6E6332052C1B}" type="presParOf" srcId="{78EA876D-767B-450E-802E-411D4C5F11CA}" destId="{EF3F8234-805A-4C92-AA2B-4E0AD236CEC2}" srcOrd="3" destOrd="0" presId="urn:microsoft.com/office/officeart/2005/8/layout/cycle8"/>
    <dgm:cxn modelId="{7570149A-6A2E-4946-AA5A-23EF8CCCBEDE}" type="presParOf" srcId="{78EA876D-767B-450E-802E-411D4C5F11CA}" destId="{513CF03F-D6CE-492B-8349-70B4F1246EAE}" srcOrd="4" destOrd="0" presId="urn:microsoft.com/office/officeart/2005/8/layout/cycle8"/>
    <dgm:cxn modelId="{92A214EC-39B4-4348-9ADE-D823A943AA49}" type="presParOf" srcId="{78EA876D-767B-450E-802E-411D4C5F11CA}" destId="{805A7C3B-4E49-4903-902D-CFC80C66CED8}" srcOrd="5" destOrd="0" presId="urn:microsoft.com/office/officeart/2005/8/layout/cycle8"/>
    <dgm:cxn modelId="{B6EE0ADC-DB69-450D-BD30-B397142D7C3D}" type="presParOf" srcId="{78EA876D-767B-450E-802E-411D4C5F11CA}" destId="{E9C45E00-2B4D-460E-8505-3117FED9520F}" srcOrd="6" destOrd="0" presId="urn:microsoft.com/office/officeart/2005/8/layout/cycle8"/>
    <dgm:cxn modelId="{7BC48AAE-E194-4A46-868F-D8114A85B7BD}" type="presParOf" srcId="{78EA876D-767B-450E-802E-411D4C5F11CA}" destId="{6F3105DE-F7D7-4510-AF3D-48BB4C2416E8}" srcOrd="7" destOrd="0" presId="urn:microsoft.com/office/officeart/2005/8/layout/cycle8"/>
    <dgm:cxn modelId="{730044EA-2B2A-4F84-B470-79955842AE31}" type="presParOf" srcId="{78EA876D-767B-450E-802E-411D4C5F11CA}" destId="{793E59D2-7A6E-49A2-B39B-93F1F8A00695}" srcOrd="8" destOrd="0" presId="urn:microsoft.com/office/officeart/2005/8/layout/cycle8"/>
    <dgm:cxn modelId="{BA260DBE-8859-4DAC-9DA8-76F777AFE16B}" type="presParOf" srcId="{78EA876D-767B-450E-802E-411D4C5F11CA}" destId="{8932F2A5-E241-402C-ABF2-2FF58BA40A0B}" srcOrd="9" destOrd="0" presId="urn:microsoft.com/office/officeart/2005/8/layout/cycle8"/>
    <dgm:cxn modelId="{D4D64DDA-7C26-43C2-984D-D9A1CA949675}" type="presParOf" srcId="{78EA876D-767B-450E-802E-411D4C5F11CA}" destId="{160ECD9E-D490-4563-8FEB-45624864418D}" srcOrd="10" destOrd="0" presId="urn:microsoft.com/office/officeart/2005/8/layout/cycle8"/>
    <dgm:cxn modelId="{156697A2-1175-413A-913C-A1C86D20A581}" type="presParOf" srcId="{78EA876D-767B-450E-802E-411D4C5F11CA}" destId="{529C44DE-9F84-4E14-8CA3-40141C8CDC2A}" srcOrd="11" destOrd="0" presId="urn:microsoft.com/office/officeart/2005/8/layout/cycle8"/>
    <dgm:cxn modelId="{9DD51F9A-3842-4F64-8807-63E8A1B5DE62}" type="presParOf" srcId="{78EA876D-767B-450E-802E-411D4C5F11CA}" destId="{C3383F9D-C355-47C8-A0AD-93870A36E232}" srcOrd="12" destOrd="0" presId="urn:microsoft.com/office/officeart/2005/8/layout/cycle8"/>
    <dgm:cxn modelId="{782E6B42-C96A-4726-B286-CC7F06CE6D18}" type="presParOf" srcId="{78EA876D-767B-450E-802E-411D4C5F11CA}" destId="{888BE08E-D6EA-446D-98B9-B60152FD5CF5}" srcOrd="13" destOrd="0" presId="urn:microsoft.com/office/officeart/2005/8/layout/cycle8"/>
    <dgm:cxn modelId="{CCB40CD3-FDAD-4BAD-BB6B-07FC054A5453}" type="presParOf" srcId="{78EA876D-767B-450E-802E-411D4C5F11CA}" destId="{60919D01-AB02-4510-88CE-203AACCE4AA3}" srcOrd="14" destOrd="0" presId="urn:microsoft.com/office/officeart/2005/8/layout/cycle8"/>
    <dgm:cxn modelId="{E1217D68-B8B7-4C1D-987A-83659977E951}" type="presParOf" srcId="{78EA876D-767B-450E-802E-411D4C5F11CA}" destId="{51D8DCDD-EDC1-40F9-832D-6A3F925B3B09}" srcOrd="15" destOrd="0" presId="urn:microsoft.com/office/officeart/2005/8/layout/cycle8"/>
    <dgm:cxn modelId="{DE08D7C6-18CA-4AE4-B7C8-ABCC77C433CB}" type="presParOf" srcId="{78EA876D-767B-450E-802E-411D4C5F11CA}" destId="{A8363CC7-DB1F-4833-9A4F-B7B7AF035562}" srcOrd="16" destOrd="0" presId="urn:microsoft.com/office/officeart/2005/8/layout/cycle8"/>
    <dgm:cxn modelId="{C4D35917-1C8E-470E-BC0A-A3FA60FC85F1}" type="presParOf" srcId="{78EA876D-767B-450E-802E-411D4C5F11CA}" destId="{6A8B3106-F49E-49D6-84F6-80C340D625AC}" srcOrd="17" destOrd="0" presId="urn:microsoft.com/office/officeart/2005/8/layout/cycle8"/>
    <dgm:cxn modelId="{929EF6FA-5632-4463-940A-6FA667EA4D69}" type="presParOf" srcId="{78EA876D-767B-450E-802E-411D4C5F11CA}" destId="{85CA3223-F32C-4256-A9A7-42FE1138091F}" srcOrd="18" destOrd="0" presId="urn:microsoft.com/office/officeart/2005/8/layout/cycle8"/>
    <dgm:cxn modelId="{A89D4442-42FA-420F-B180-BEEB83BA37E5}" type="presParOf" srcId="{78EA876D-767B-450E-802E-411D4C5F11CA}" destId="{883E733E-A57A-455A-A081-1CD726A363CE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48A50-524C-4947-9AF9-5A7CD2F4518F}">
      <dsp:nvSpPr>
        <dsp:cNvPr id="0" name=""/>
        <dsp:cNvSpPr/>
      </dsp:nvSpPr>
      <dsp:spPr>
        <a:xfrm>
          <a:off x="1846563" y="339090"/>
          <a:ext cx="4551680" cy="4551680"/>
        </a:xfrm>
        <a:prstGeom prst="pie">
          <a:avLst>
            <a:gd name="adj1" fmla="val 162000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100" kern="1200" dirty="0"/>
            <a:t>MIKSI</a:t>
          </a:r>
        </a:p>
      </dsp:txBody>
      <dsp:txXfrm>
        <a:off x="4262746" y="1282480"/>
        <a:ext cx="1679786" cy="1246293"/>
      </dsp:txXfrm>
    </dsp:sp>
    <dsp:sp modelId="{513CF03F-D6CE-492B-8349-70B4F1246EAE}">
      <dsp:nvSpPr>
        <dsp:cNvPr id="0" name=""/>
        <dsp:cNvSpPr/>
      </dsp:nvSpPr>
      <dsp:spPr>
        <a:xfrm>
          <a:off x="1846563" y="491896"/>
          <a:ext cx="4551680" cy="4551680"/>
        </a:xfrm>
        <a:prstGeom prst="pie">
          <a:avLst>
            <a:gd name="adj1" fmla="val 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100" kern="1200" dirty="0"/>
            <a:t>KENELLE</a:t>
          </a:r>
        </a:p>
      </dsp:txBody>
      <dsp:txXfrm>
        <a:off x="4262746" y="2853893"/>
        <a:ext cx="1679786" cy="1246293"/>
      </dsp:txXfrm>
    </dsp:sp>
    <dsp:sp modelId="{793E59D2-7A6E-49A2-B39B-93F1F8A00695}">
      <dsp:nvSpPr>
        <dsp:cNvPr id="0" name=""/>
        <dsp:cNvSpPr/>
      </dsp:nvSpPr>
      <dsp:spPr>
        <a:xfrm>
          <a:off x="1693756" y="491896"/>
          <a:ext cx="4551680" cy="4551680"/>
        </a:xfrm>
        <a:prstGeom prst="pie">
          <a:avLst>
            <a:gd name="adj1" fmla="val 540000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100" kern="1200" dirty="0"/>
            <a:t>MITÄ</a:t>
          </a:r>
        </a:p>
      </dsp:txBody>
      <dsp:txXfrm>
        <a:off x="2149466" y="2853893"/>
        <a:ext cx="1679786" cy="1246293"/>
      </dsp:txXfrm>
    </dsp:sp>
    <dsp:sp modelId="{C3383F9D-C355-47C8-A0AD-93870A36E232}">
      <dsp:nvSpPr>
        <dsp:cNvPr id="0" name=""/>
        <dsp:cNvSpPr/>
      </dsp:nvSpPr>
      <dsp:spPr>
        <a:xfrm>
          <a:off x="1693756" y="339090"/>
          <a:ext cx="4551680" cy="4551680"/>
        </a:xfrm>
        <a:prstGeom prst="pie">
          <a:avLst>
            <a:gd name="adj1" fmla="val 108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100" kern="1200" dirty="0"/>
            <a:t>PROTOTYYPPI</a:t>
          </a:r>
        </a:p>
      </dsp:txBody>
      <dsp:txXfrm>
        <a:off x="2149466" y="1282480"/>
        <a:ext cx="1679786" cy="1246293"/>
      </dsp:txXfrm>
    </dsp:sp>
    <dsp:sp modelId="{A8363CC7-DB1F-4833-9A4F-B7B7AF035562}">
      <dsp:nvSpPr>
        <dsp:cNvPr id="0" name=""/>
        <dsp:cNvSpPr/>
      </dsp:nvSpPr>
      <dsp:spPr>
        <a:xfrm>
          <a:off x="1564792" y="57319"/>
          <a:ext cx="5115221" cy="5115221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3106-F49E-49D6-84F6-80C340D625AC}">
      <dsp:nvSpPr>
        <dsp:cNvPr id="0" name=""/>
        <dsp:cNvSpPr/>
      </dsp:nvSpPr>
      <dsp:spPr>
        <a:xfrm>
          <a:off x="1564792" y="210125"/>
          <a:ext cx="5115221" cy="5115221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CA3223-F32C-4256-A9A7-42FE1138091F}">
      <dsp:nvSpPr>
        <dsp:cNvPr id="0" name=""/>
        <dsp:cNvSpPr/>
      </dsp:nvSpPr>
      <dsp:spPr>
        <a:xfrm>
          <a:off x="1411985" y="210125"/>
          <a:ext cx="5115221" cy="5115221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3E733E-A57A-455A-A081-1CD726A363CE}">
      <dsp:nvSpPr>
        <dsp:cNvPr id="0" name=""/>
        <dsp:cNvSpPr/>
      </dsp:nvSpPr>
      <dsp:spPr>
        <a:xfrm>
          <a:off x="1411985" y="57319"/>
          <a:ext cx="5115221" cy="5115221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0CF99-8546-9944-AF26-18CD4D3E6F2D}" type="datetimeFigureOut">
              <a:rPr lang="fi-FI" smtClean="0"/>
              <a:t>23.3.2023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DCCD3-B33E-814F-B15D-D5F1A828D8E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38645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fi-FI" dirty="0"/>
              <a:t>Ryhmiin jakautuminen</a:t>
            </a:r>
          </a:p>
          <a:p>
            <a:pPr marL="228600" indent="-228600">
              <a:buFont typeface="+mj-lt"/>
              <a:buAutoNum type="arabicPeriod"/>
            </a:pPr>
            <a:r>
              <a:rPr lang="fi-FI" dirty="0"/>
              <a:t>Toisiin tutustuminen (nimikierros)</a:t>
            </a:r>
          </a:p>
          <a:p>
            <a:pPr marL="228600" indent="-228600">
              <a:buFont typeface="+mj-lt"/>
              <a:buAutoNum type="arabicPeriod"/>
            </a:pPr>
            <a:r>
              <a:rPr lang="fi-FI" dirty="0"/>
              <a:t>Luovuusharjoituksia (20 ympyrää, hullu kahdeksikko)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5DCCD3-B33E-814F-B15D-D5F1A828D8E1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98624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C644F0B-803E-6D48-A06A-BC0EE7988E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3072" y="2060447"/>
            <a:ext cx="7424928" cy="1449515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C68D0D81-8714-384B-B95E-D37C3C5E32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43072" y="3852672"/>
            <a:ext cx="7424928" cy="963168"/>
          </a:xfrm>
        </p:spPr>
        <p:txBody>
          <a:bodyPr>
            <a:normAutofit/>
          </a:bodyPr>
          <a:lstStyle>
            <a:lvl1pPr marL="0" indent="0" algn="l">
              <a:buNone/>
              <a:defRPr sz="16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54201668-D23C-1141-8324-66983C326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19877" y="669257"/>
            <a:ext cx="685800" cy="647700"/>
          </a:xfrm>
          <a:prstGeom prst="rect">
            <a:avLst/>
          </a:prstGeom>
        </p:spPr>
      </p:pic>
      <p:pic>
        <p:nvPicPr>
          <p:cNvPr id="6" name="Kuva 5" descr="Sivistys- ja kulttuuripalveluiden logo.">
            <a:extLst>
              <a:ext uri="{FF2B5EF4-FFF2-40B4-BE49-F238E27FC236}">
                <a16:creationId xmlns:a16="http://schemas.microsoft.com/office/drawing/2014/main" id="{F4FA2679-08D5-4EC5-8140-92D65B4EB0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43991" y="4459045"/>
            <a:ext cx="2516987" cy="1576659"/>
          </a:xfrm>
          <a:prstGeom prst="rect">
            <a:avLst/>
          </a:prstGeom>
        </p:spPr>
      </p:pic>
      <p:pic>
        <p:nvPicPr>
          <p:cNvPr id="9" name="Kuva 8" descr="Oulun logo.">
            <a:extLst>
              <a:ext uri="{FF2B5EF4-FFF2-40B4-BE49-F238E27FC236}">
                <a16:creationId xmlns:a16="http://schemas.microsoft.com/office/drawing/2014/main" id="{88B3AE45-B976-45D3-8211-48E87A1B32F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9689" y="5790882"/>
            <a:ext cx="925547" cy="24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47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54201668-D23C-1141-8324-66983C326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75DF2903-B3B4-41DD-809E-AA5BDCC391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6824" y="3429000"/>
            <a:ext cx="10560423" cy="2741649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56AF01AB-05B6-4311-A216-6DBEBB591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676" y="3887891"/>
            <a:ext cx="5903449" cy="1296297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2" name="Alaotsikko 2">
            <a:extLst>
              <a:ext uri="{FF2B5EF4-FFF2-40B4-BE49-F238E27FC236}">
                <a16:creationId xmlns:a16="http://schemas.microsoft.com/office/drawing/2014/main" id="{7200CB74-A542-4E91-BB69-41AAD86C20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81676" y="5325034"/>
            <a:ext cx="5903449" cy="480701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3" name="Päivämäärän paikkamerkki 5">
            <a:extLst>
              <a:ext uri="{FF2B5EF4-FFF2-40B4-BE49-F238E27FC236}">
                <a16:creationId xmlns:a16="http://schemas.microsoft.com/office/drawing/2014/main" id="{994AE624-B9D2-4FD5-A0B2-D1098AFB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68292" y="3698049"/>
            <a:ext cx="966856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289962B0-8C3D-4C5B-80B5-37C68C9CEA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7384" y="5506190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75FBB37F-84FE-4CED-8847-E95172F8C8D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99736" y="4500662"/>
            <a:ext cx="3235412" cy="72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14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>
            <a:extLst>
              <a:ext uri="{FF2B5EF4-FFF2-40B4-BE49-F238E27FC236}">
                <a16:creationId xmlns:a16="http://schemas.microsoft.com/office/drawing/2014/main" id="{15963053-D18F-1F48-8421-D46F941D8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AA600428-06B4-4439-8999-DCDC9BBDC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2863" y="699247"/>
            <a:ext cx="4902284" cy="5522259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D4FCBDC7-0CCB-4DE1-AA79-B241844BC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3266" y="1290918"/>
            <a:ext cx="3901538" cy="1532670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D21D391B-307C-46A7-9D9A-1B6D1847D9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73008" y="3145134"/>
            <a:ext cx="3881796" cy="763478"/>
          </a:xfrm>
        </p:spPr>
        <p:txBody>
          <a:bodyPr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2" name="Päivämäärän paikkamerkki 6">
            <a:extLst>
              <a:ext uri="{FF2B5EF4-FFF2-40B4-BE49-F238E27FC236}">
                <a16:creationId xmlns:a16="http://schemas.microsoft.com/office/drawing/2014/main" id="{5CE5CFD8-9FA3-4D3F-8ADF-DF32DB92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17993" y="3971647"/>
            <a:ext cx="936811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4D44A00D-785D-46BF-95D4-B07262E83E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05631" y="5482815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9507F183-A44C-45F9-ADFD-73D1EF36C7B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73008" y="4558295"/>
            <a:ext cx="3881796" cy="8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721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Otsikkodia"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54201668-D23C-1141-8324-66983C326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75DF2903-B3B4-41DD-809E-AA5BDCC391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6824" y="3429000"/>
            <a:ext cx="10560423" cy="2741649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56AF01AB-05B6-4311-A216-6DBEBB591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676" y="3887891"/>
            <a:ext cx="5903449" cy="1296297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2" name="Alaotsikko 2">
            <a:extLst>
              <a:ext uri="{FF2B5EF4-FFF2-40B4-BE49-F238E27FC236}">
                <a16:creationId xmlns:a16="http://schemas.microsoft.com/office/drawing/2014/main" id="{7200CB74-A542-4E91-BB69-41AAD86C20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81676" y="5325034"/>
            <a:ext cx="5903449" cy="480701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3" name="Päivämäärän paikkamerkki 5">
            <a:extLst>
              <a:ext uri="{FF2B5EF4-FFF2-40B4-BE49-F238E27FC236}">
                <a16:creationId xmlns:a16="http://schemas.microsoft.com/office/drawing/2014/main" id="{994AE624-B9D2-4FD5-A0B2-D1098AFB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68292" y="3698049"/>
            <a:ext cx="966856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289962B0-8C3D-4C5B-80B5-37C68C9CEA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7384" y="5506190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75FBB37F-84FE-4CED-8847-E95172F8C8D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99736" y="4500662"/>
            <a:ext cx="3235412" cy="72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504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>
            <a:extLst>
              <a:ext uri="{FF2B5EF4-FFF2-40B4-BE49-F238E27FC236}">
                <a16:creationId xmlns:a16="http://schemas.microsoft.com/office/drawing/2014/main" id="{15963053-D18F-1F48-8421-D46F941D8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AA600428-06B4-4439-8999-DCDC9BBDC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2863" y="699247"/>
            <a:ext cx="4902284" cy="5522259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D4FCBDC7-0CCB-4DE1-AA79-B241844BC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3266" y="1290918"/>
            <a:ext cx="3901538" cy="1532670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D21D391B-307C-46A7-9D9A-1B6D1847D9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73008" y="3145134"/>
            <a:ext cx="3881796" cy="763478"/>
          </a:xfrm>
        </p:spPr>
        <p:txBody>
          <a:bodyPr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2" name="Päivämäärän paikkamerkki 6">
            <a:extLst>
              <a:ext uri="{FF2B5EF4-FFF2-40B4-BE49-F238E27FC236}">
                <a16:creationId xmlns:a16="http://schemas.microsoft.com/office/drawing/2014/main" id="{5CE5CFD8-9FA3-4D3F-8ADF-DF32DB92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17993" y="3971647"/>
            <a:ext cx="936811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4D44A00D-785D-46BF-95D4-B07262E83E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05631" y="5482815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9507F183-A44C-45F9-ADFD-73D1EF36C7B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73008" y="4558295"/>
            <a:ext cx="3881796" cy="8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47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52BB320E-AE24-5544-8176-D98037CBB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5C644F0B-803E-6D48-A06A-BC0EE7988E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035" y="1290918"/>
            <a:ext cx="8211671" cy="1129553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39531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C644F0B-803E-6D48-A06A-BC0EE7988E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5106" y="2060447"/>
            <a:ext cx="9932894" cy="1449515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C68D0D81-8714-384B-B95E-D37C3C5E32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5106" y="3852672"/>
            <a:ext cx="9932894" cy="963168"/>
          </a:xfrm>
        </p:spPr>
        <p:txBody>
          <a:bodyPr>
            <a:normAutofit/>
          </a:bodyPr>
          <a:lstStyle>
            <a:lvl1pPr marL="0" indent="0" algn="l">
              <a:buNone/>
              <a:defRPr sz="1600" spc="5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E8ED4078-C745-6B4D-9F2B-041B10D65B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8498" y="5934820"/>
            <a:ext cx="5493977" cy="390675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AA21C816-39A0-A74A-8F2A-2CE8F9472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9" name="Kuva 8" descr="Sivistys- ja kulttuuripalveluiden logo.">
            <a:extLst>
              <a:ext uri="{FF2B5EF4-FFF2-40B4-BE49-F238E27FC236}">
                <a16:creationId xmlns:a16="http://schemas.microsoft.com/office/drawing/2014/main" id="{102C537D-5788-4197-9F32-E4B978E002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10" name="Kuva 9" descr="Oulun logo.">
            <a:extLst>
              <a:ext uri="{FF2B5EF4-FFF2-40B4-BE49-F238E27FC236}">
                <a16:creationId xmlns:a16="http://schemas.microsoft.com/office/drawing/2014/main" id="{F5BE4E6F-B351-4159-B897-4BAC3FAE33B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6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28B4BE5-33C4-7740-90A5-CB0EE6BC9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9B77511-3DF1-B246-9F30-F66AE595E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8050F2C-300C-484D-86D0-75504628B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5719C-C0B1-0442-A41F-D134B78B6185}" type="datetime1">
              <a:rPr lang="fi-FI" smtClean="0"/>
              <a:t>23.3.2023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9BF014A-7030-514A-AD23-EB2DFC61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DD7C5B36-3BF9-4A48-B14B-E5330E0AE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2F4FE-713B-884F-B5BF-63AA24B8D1FF}" type="slidenum">
              <a:rPr lang="fi-FI" smtClean="0"/>
              <a:t>‹#›</a:t>
            </a:fld>
            <a:endParaRPr lang="fi-FI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EB7270A1-F7B8-8F47-A43A-0767FDA0F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54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5BC2442-37AE-5C40-BCED-03A8BF0F3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176896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D3DAFCB-F2FD-B748-8F31-AA990DAEA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155111"/>
            <a:ext cx="10515600" cy="3949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C788AD55-A39B-3A46-9037-D338B8A10A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6" name="Kuva 5" descr="Sivistys- ja kulttuuripalveluiden logo.">
            <a:extLst>
              <a:ext uri="{FF2B5EF4-FFF2-40B4-BE49-F238E27FC236}">
                <a16:creationId xmlns:a16="http://schemas.microsoft.com/office/drawing/2014/main" id="{990BF5BC-234D-4011-B452-EFE2E7249B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9" name="Kuva 8" descr="Oulun logo.">
            <a:extLst>
              <a:ext uri="{FF2B5EF4-FFF2-40B4-BE49-F238E27FC236}">
                <a16:creationId xmlns:a16="http://schemas.microsoft.com/office/drawing/2014/main" id="{AB34FC20-020F-4F1A-BDE1-CDA6C97A68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0430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1129553"/>
            <a:ext cx="9791700" cy="927847"/>
          </a:xfrm>
        </p:spPr>
        <p:txBody>
          <a:bodyPr anchor="b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7239" y="2491740"/>
            <a:ext cx="9826942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8" name="Kuva 7" descr="Oulun kaupungin tunnus">
            <a:extLst>
              <a:ext uri="{FF2B5EF4-FFF2-40B4-BE49-F238E27FC236}">
                <a16:creationId xmlns:a16="http://schemas.microsoft.com/office/drawing/2014/main" id="{31D37D4A-7098-6645-82FE-EAD98D4F61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68" y="5751093"/>
            <a:ext cx="1248611" cy="624306"/>
          </a:xfrm>
          <a:prstGeom prst="rect">
            <a:avLst/>
          </a:prstGeom>
        </p:spPr>
      </p:pic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0"/>
            <a:ext cx="5873390" cy="32226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C5097AA4-095E-3842-B73A-FC4D625BC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7" name="Kuva 6" descr="Sivistys- ja kulttuuripalveluiden logo.">
            <a:extLst>
              <a:ext uri="{FF2B5EF4-FFF2-40B4-BE49-F238E27FC236}">
                <a16:creationId xmlns:a16="http://schemas.microsoft.com/office/drawing/2014/main" id="{71C51CBA-A580-4AC3-9F8A-A8C5E1D3B8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10" name="Kuva 9" descr="Oulun logo.">
            <a:extLst>
              <a:ext uri="{FF2B5EF4-FFF2-40B4-BE49-F238E27FC236}">
                <a16:creationId xmlns:a16="http://schemas.microsoft.com/office/drawing/2014/main" id="{78FBB0A1-BB56-4859-94A9-F5BCD32FD5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227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1129553"/>
            <a:ext cx="9791700" cy="927847"/>
          </a:xfrm>
        </p:spPr>
        <p:txBody>
          <a:bodyPr anchor="b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7239" y="2491740"/>
            <a:ext cx="4941432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7" name="Tekstin paikkamerkki 10">
            <a:extLst>
              <a:ext uri="{FF2B5EF4-FFF2-40B4-BE49-F238E27FC236}">
                <a16:creationId xmlns:a16="http://schemas.microsoft.com/office/drawing/2014/main" id="{212025FF-3F8D-B24A-B526-188D2E11D6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17898" y="2491740"/>
            <a:ext cx="4941432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0"/>
            <a:ext cx="5873390" cy="32226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C5097AA4-095E-3842-B73A-FC4D625BC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 descr="Sivistys- ja kulttuuripalveluiden logo.">
            <a:extLst>
              <a:ext uri="{FF2B5EF4-FFF2-40B4-BE49-F238E27FC236}">
                <a16:creationId xmlns:a16="http://schemas.microsoft.com/office/drawing/2014/main" id="{5EDB1419-A410-478C-8C6C-1AD19F48CC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13" name="Kuva 12" descr="Oulun logo.">
            <a:extLst>
              <a:ext uri="{FF2B5EF4-FFF2-40B4-BE49-F238E27FC236}">
                <a16:creationId xmlns:a16="http://schemas.microsoft.com/office/drawing/2014/main" id="{AA6E841F-BA70-41E5-9956-AD9679BAE03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12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dia"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54201668-D23C-1141-8324-66983C326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75DF2903-B3B4-41DD-809E-AA5BDCC391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6824" y="3429000"/>
            <a:ext cx="10560423" cy="2741649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56AF01AB-05B6-4311-A216-6DBEBB591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676" y="3887891"/>
            <a:ext cx="5903449" cy="1296297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2" name="Alaotsikko 2">
            <a:extLst>
              <a:ext uri="{FF2B5EF4-FFF2-40B4-BE49-F238E27FC236}">
                <a16:creationId xmlns:a16="http://schemas.microsoft.com/office/drawing/2014/main" id="{7200CB74-A542-4E91-BB69-41AAD86C20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81676" y="5325034"/>
            <a:ext cx="5903449" cy="480701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3" name="Päivämäärän paikkamerkki 5">
            <a:extLst>
              <a:ext uri="{FF2B5EF4-FFF2-40B4-BE49-F238E27FC236}">
                <a16:creationId xmlns:a16="http://schemas.microsoft.com/office/drawing/2014/main" id="{994AE624-B9D2-4FD5-A0B2-D1098AFB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68292" y="3698049"/>
            <a:ext cx="966856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289962B0-8C3D-4C5B-80B5-37C68C9CEA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7384" y="5506190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75FBB37F-84FE-4CED-8847-E95172F8C8D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99736" y="4500662"/>
            <a:ext cx="3235412" cy="72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303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670560"/>
            <a:ext cx="9791700" cy="756920"/>
          </a:xfrm>
        </p:spPr>
        <p:txBody>
          <a:bodyPr anchor="b">
            <a:normAutofit/>
          </a:bodyPr>
          <a:lstStyle>
            <a:lvl1pPr>
              <a:defRPr sz="18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58720" y="2491740"/>
            <a:ext cx="7274559" cy="29747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200" spc="8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0"/>
            <a:ext cx="5873390" cy="32226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C5097AA4-095E-3842-B73A-FC4D625BC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7" name="Kuva 6" descr="Sivistys- ja kulttuuripalveluiden logo.">
            <a:extLst>
              <a:ext uri="{FF2B5EF4-FFF2-40B4-BE49-F238E27FC236}">
                <a16:creationId xmlns:a16="http://schemas.microsoft.com/office/drawing/2014/main" id="{F8B1C6D5-887C-42EF-88B0-61031896D4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10" name="Kuva 9" descr="Oulun logo.">
            <a:extLst>
              <a:ext uri="{FF2B5EF4-FFF2-40B4-BE49-F238E27FC236}">
                <a16:creationId xmlns:a16="http://schemas.microsoft.com/office/drawing/2014/main" id="{8D2D5939-F3E7-425B-A44B-A6F233F3BA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620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1063256"/>
            <a:ext cx="9526415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7239" y="2491740"/>
            <a:ext cx="4941432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Kaavion paikkamerkki 3">
            <a:extLst>
              <a:ext uri="{FF2B5EF4-FFF2-40B4-BE49-F238E27FC236}">
                <a16:creationId xmlns:a16="http://schemas.microsoft.com/office/drawing/2014/main" id="{97940F9C-2370-E647-9ECF-715AC0BBEDF3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519863" y="2049463"/>
            <a:ext cx="4862011" cy="3436937"/>
          </a:xfrm>
        </p:spPr>
        <p:txBody>
          <a:bodyPr/>
          <a:lstStyle/>
          <a:p>
            <a:r>
              <a:rPr lang="fi-FI"/>
              <a:t>Lisää kaavio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1"/>
            <a:ext cx="5873390" cy="284086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C5097AA4-095E-3842-B73A-FC4D625BC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 descr="Sivistys- ja kulttuuripalveluiden logo.">
            <a:extLst>
              <a:ext uri="{FF2B5EF4-FFF2-40B4-BE49-F238E27FC236}">
                <a16:creationId xmlns:a16="http://schemas.microsoft.com/office/drawing/2014/main" id="{06C8948B-36B5-4535-8823-52E81FC221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13" name="Kuva 12" descr="Oulun logo.">
            <a:extLst>
              <a:ext uri="{FF2B5EF4-FFF2-40B4-BE49-F238E27FC236}">
                <a16:creationId xmlns:a16="http://schemas.microsoft.com/office/drawing/2014/main" id="{946F9644-8F00-4855-AF18-9786989BEC2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44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1063256"/>
            <a:ext cx="6566647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7239" y="2491740"/>
            <a:ext cx="6557961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8000" y="690001"/>
            <a:ext cx="3242277" cy="5489125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865548"/>
            <a:ext cx="2766094" cy="38285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7" name="Kuva 6" descr="Sivistys- ja kulttuuripalveluiden logo.">
            <a:extLst>
              <a:ext uri="{FF2B5EF4-FFF2-40B4-BE49-F238E27FC236}">
                <a16:creationId xmlns:a16="http://schemas.microsoft.com/office/drawing/2014/main" id="{AF05C52F-52A3-481C-9B30-55D16F2405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8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1063256"/>
            <a:ext cx="5312005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7239" y="2491740"/>
            <a:ext cx="4941432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97782" y="690001"/>
            <a:ext cx="4872496" cy="5489125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pic>
        <p:nvPicPr>
          <p:cNvPr id="7" name="Kuva 6" descr="Sivistys- ja kulttuuripalveluiden logo.">
            <a:extLst>
              <a:ext uri="{FF2B5EF4-FFF2-40B4-BE49-F238E27FC236}">
                <a16:creationId xmlns:a16="http://schemas.microsoft.com/office/drawing/2014/main" id="{160E416F-EBC1-46E5-B104-340A5E663D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3068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4" y="1063256"/>
            <a:ext cx="3313084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7239" y="2491740"/>
            <a:ext cx="3304398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90977" y="690001"/>
            <a:ext cx="6479301" cy="5489125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pic>
        <p:nvPicPr>
          <p:cNvPr id="7" name="Kuva 6" descr="Sivistys- ja kulttuuripalveluiden logo.">
            <a:extLst>
              <a:ext uri="{FF2B5EF4-FFF2-40B4-BE49-F238E27FC236}">
                <a16:creationId xmlns:a16="http://schemas.microsoft.com/office/drawing/2014/main" id="{23A62FE5-9493-4131-B229-9FFB58F8F7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687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1063256"/>
            <a:ext cx="5312005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7239" y="2491740"/>
            <a:ext cx="4941432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97782" y="0"/>
            <a:ext cx="5694218" cy="6857999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26080" y="5865548"/>
            <a:ext cx="2768138" cy="38285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7" name="Kuva 6" descr="Sivistys- ja kulttuuripalveluiden logo.">
            <a:extLst>
              <a:ext uri="{FF2B5EF4-FFF2-40B4-BE49-F238E27FC236}">
                <a16:creationId xmlns:a16="http://schemas.microsoft.com/office/drawing/2014/main" id="{41AA429B-8C69-4FC3-B6EC-69E5C9D365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681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5845" y="1063256"/>
            <a:ext cx="5757882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3013" y="2491740"/>
            <a:ext cx="6531522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934" y="690001"/>
            <a:ext cx="3220113" cy="5489125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0601" y="5865548"/>
            <a:ext cx="3723626" cy="38285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4C49262B-14F4-8D4E-B60E-0EEA0836C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3" name="Kuva 12" descr="Sivistys- ja kulttuuripalveluiden logo.">
            <a:extLst>
              <a:ext uri="{FF2B5EF4-FFF2-40B4-BE49-F238E27FC236}">
                <a16:creationId xmlns:a16="http://schemas.microsoft.com/office/drawing/2014/main" id="{C89480A0-7899-4602-9ABB-8496A5F52E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5144" y="5687543"/>
            <a:ext cx="1159847" cy="7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091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8858" y="1063256"/>
            <a:ext cx="4120805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31797" y="2491740"/>
            <a:ext cx="4922737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934" y="690001"/>
            <a:ext cx="4871442" cy="5489125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34563" y="5865548"/>
            <a:ext cx="2089663" cy="38285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4C49262B-14F4-8D4E-B60E-0EEA0836C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 descr="Sivistys- ja kulttuuripalveluiden logo.">
            <a:extLst>
              <a:ext uri="{FF2B5EF4-FFF2-40B4-BE49-F238E27FC236}">
                <a16:creationId xmlns:a16="http://schemas.microsoft.com/office/drawing/2014/main" id="{6FAE3318-70BA-4914-9EAB-6619D72EAF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5144" y="5687543"/>
            <a:ext cx="1159847" cy="7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146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1451" y="1063256"/>
            <a:ext cx="3313084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50136" y="2491740"/>
            <a:ext cx="3304398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933" y="690001"/>
            <a:ext cx="6479301" cy="5489125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24658" y="5865548"/>
            <a:ext cx="1727765" cy="38285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4C49262B-14F4-8D4E-B60E-0EEA0836C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 descr="Sivistys- ja kulttuuripalveluiden logo.">
            <a:extLst>
              <a:ext uri="{FF2B5EF4-FFF2-40B4-BE49-F238E27FC236}">
                <a16:creationId xmlns:a16="http://schemas.microsoft.com/office/drawing/2014/main" id="{CFE21BF6-129D-49D9-AEFC-CFC30D6B1D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5144" y="5687543"/>
            <a:ext cx="1159847" cy="7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142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8858" y="1063256"/>
            <a:ext cx="4935677" cy="999460"/>
          </a:xfrm>
        </p:spPr>
        <p:txBody>
          <a:bodyPr anchor="t"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FA74886E-152E-114E-83A1-63C4F61D0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31797" y="2491740"/>
            <a:ext cx="4922737" cy="2974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5" name="Kuvan paikkamerkki 4">
            <a:extLst>
              <a:ext uri="{FF2B5EF4-FFF2-40B4-BE49-F238E27FC236}">
                <a16:creationId xmlns:a16="http://schemas.microsoft.com/office/drawing/2014/main" id="{37B727AD-104A-3D4D-8D18-6C6A370FA9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5703376" cy="6858000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34563" y="5865548"/>
            <a:ext cx="2089663" cy="38285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4C49262B-14F4-8D4E-B60E-0EEA0836C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 descr="Sivistys- ja kulttuuripalveluiden logo.">
            <a:extLst>
              <a:ext uri="{FF2B5EF4-FFF2-40B4-BE49-F238E27FC236}">
                <a16:creationId xmlns:a16="http://schemas.microsoft.com/office/drawing/2014/main" id="{35E36C40-4BDA-411B-ACA4-18D04F80AC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5144" y="5687543"/>
            <a:ext cx="1159847" cy="7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93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tsikkodia"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>
            <a:extLst>
              <a:ext uri="{FF2B5EF4-FFF2-40B4-BE49-F238E27FC236}">
                <a16:creationId xmlns:a16="http://schemas.microsoft.com/office/drawing/2014/main" id="{15963053-D18F-1F48-8421-D46F941D8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AA600428-06B4-4439-8999-DCDC9BBDC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2863" y="699247"/>
            <a:ext cx="4902284" cy="5522259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D4FCBDC7-0CCB-4DE1-AA79-B241844BC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3266" y="1290918"/>
            <a:ext cx="3901538" cy="1532670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D21D391B-307C-46A7-9D9A-1B6D1847D9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73008" y="3145134"/>
            <a:ext cx="3881796" cy="763478"/>
          </a:xfrm>
        </p:spPr>
        <p:txBody>
          <a:bodyPr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2" name="Päivämäärän paikkamerkki 6">
            <a:extLst>
              <a:ext uri="{FF2B5EF4-FFF2-40B4-BE49-F238E27FC236}">
                <a16:creationId xmlns:a16="http://schemas.microsoft.com/office/drawing/2014/main" id="{5CE5CFD8-9FA3-4D3F-8ADF-DF32DB92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17993" y="3971647"/>
            <a:ext cx="936811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4D44A00D-785D-46BF-95D4-B07262E83E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05631" y="5482815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9507F183-A44C-45F9-ADFD-73D1EF36C7B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73008" y="4558295"/>
            <a:ext cx="3881796" cy="8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0798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281940"/>
            <a:ext cx="9791700" cy="75692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9ECB48CF-48CE-A74B-9D2D-2AE4129A3E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371601"/>
            <a:ext cx="12192000" cy="4114800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0"/>
            <a:ext cx="5873390" cy="25392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6" name="Kuva 5" descr="Sivistys- ja kulttuuripalveluiden logo.">
            <a:extLst>
              <a:ext uri="{FF2B5EF4-FFF2-40B4-BE49-F238E27FC236}">
                <a16:creationId xmlns:a16="http://schemas.microsoft.com/office/drawing/2014/main" id="{FF48920D-C6BC-4618-83E9-05396DFFDD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7" name="Kuva 6" descr="Oulun logo.">
            <a:extLst>
              <a:ext uri="{FF2B5EF4-FFF2-40B4-BE49-F238E27FC236}">
                <a16:creationId xmlns:a16="http://schemas.microsoft.com/office/drawing/2014/main" id="{155A335D-2808-44D7-8E41-ED2D8043CB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887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281940"/>
            <a:ext cx="9791700" cy="75692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9ECB48CF-48CE-A74B-9D2D-2AE4129A3E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0100" y="1371601"/>
            <a:ext cx="10584180" cy="4114800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0"/>
            <a:ext cx="5873390" cy="25392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6" name="Kuva 5" descr="Sivistys- ja kulttuuripalveluiden logo.">
            <a:extLst>
              <a:ext uri="{FF2B5EF4-FFF2-40B4-BE49-F238E27FC236}">
                <a16:creationId xmlns:a16="http://schemas.microsoft.com/office/drawing/2014/main" id="{5CCFB3B9-0A1E-422B-A6FC-D973ACEE10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7" name="Kuva 6" descr="Oulun logo.">
            <a:extLst>
              <a:ext uri="{FF2B5EF4-FFF2-40B4-BE49-F238E27FC236}">
                <a16:creationId xmlns:a16="http://schemas.microsoft.com/office/drawing/2014/main" id="{BF71B0BA-796A-440B-9A6E-ED3220EB19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895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281940"/>
            <a:ext cx="9791700" cy="75692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9ECB48CF-48CE-A74B-9D2D-2AE4129A3E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0100" y="1371601"/>
            <a:ext cx="4896365" cy="2748454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10" name="Tekstin paikkamerkki 10">
            <a:extLst>
              <a:ext uri="{FF2B5EF4-FFF2-40B4-BE49-F238E27FC236}">
                <a16:creationId xmlns:a16="http://schemas.microsoft.com/office/drawing/2014/main" id="{E4A72597-9596-554A-8472-9CCBE6E599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4653" y="4549141"/>
            <a:ext cx="4982762" cy="9372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BCB0A600-B46D-A848-BA27-4823281321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12010" y="1371601"/>
            <a:ext cx="4869081" cy="2748454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7" name="Tekstin paikkamerkki 10">
            <a:extLst>
              <a:ext uri="{FF2B5EF4-FFF2-40B4-BE49-F238E27FC236}">
                <a16:creationId xmlns:a16="http://schemas.microsoft.com/office/drawing/2014/main" id="{3900F4F0-A16D-7440-B3F8-B6AB5CC8CD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31797" y="4549141"/>
            <a:ext cx="4922737" cy="9372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0"/>
            <a:ext cx="5873390" cy="25392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11" name="Kuva 10" descr="Sivistys- ja kulttuuripalveluiden logo.">
            <a:extLst>
              <a:ext uri="{FF2B5EF4-FFF2-40B4-BE49-F238E27FC236}">
                <a16:creationId xmlns:a16="http://schemas.microsoft.com/office/drawing/2014/main" id="{4A564046-4101-4E23-B37B-CC9656EC56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12" name="Kuva 11" descr="Oulun logo.">
            <a:extLst>
              <a:ext uri="{FF2B5EF4-FFF2-40B4-BE49-F238E27FC236}">
                <a16:creationId xmlns:a16="http://schemas.microsoft.com/office/drawing/2014/main" id="{8A77F652-86F5-4BED-A22A-3580E611E7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05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Mukautettu asette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E3681DF-5A98-8E4E-95BD-D66672DC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53" y="3633536"/>
            <a:ext cx="10633321" cy="581659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0" name="Tekstin paikkamerkki 10">
            <a:extLst>
              <a:ext uri="{FF2B5EF4-FFF2-40B4-BE49-F238E27FC236}">
                <a16:creationId xmlns:a16="http://schemas.microsoft.com/office/drawing/2014/main" id="{E4A72597-9596-554A-8472-9CCBE6E599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4653" y="4549141"/>
            <a:ext cx="4982762" cy="9372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9ECB48CF-48CE-A74B-9D2D-2AE4129A3E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0100" y="697833"/>
            <a:ext cx="4896365" cy="2748454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7" name="Tekstin paikkamerkki 10">
            <a:extLst>
              <a:ext uri="{FF2B5EF4-FFF2-40B4-BE49-F238E27FC236}">
                <a16:creationId xmlns:a16="http://schemas.microsoft.com/office/drawing/2014/main" id="{3900F4F0-A16D-7440-B3F8-B6AB5CC8CD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31797" y="4549141"/>
            <a:ext cx="4922737" cy="9372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Kuvan paikkamerkki 3">
            <a:extLst>
              <a:ext uri="{FF2B5EF4-FFF2-40B4-BE49-F238E27FC236}">
                <a16:creationId xmlns:a16="http://schemas.microsoft.com/office/drawing/2014/main" id="{BCB0A600-B46D-A848-BA27-4823281321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12010" y="697833"/>
            <a:ext cx="4869081" cy="2748454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9" name="Tekstin paikkamerkki 4">
            <a:extLst>
              <a:ext uri="{FF2B5EF4-FFF2-40B4-BE49-F238E27FC236}">
                <a16:creationId xmlns:a16="http://schemas.microsoft.com/office/drawing/2014/main" id="{A372267E-0489-C941-A217-340563AD37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9086" y="5934820"/>
            <a:ext cx="5873390" cy="253923"/>
          </a:xfrm>
        </p:spPr>
        <p:txBody>
          <a:bodyPr anchor="b">
            <a:normAutofit/>
          </a:bodyPr>
          <a:lstStyle>
            <a:lvl1pPr marL="0" indent="0">
              <a:buNone/>
              <a:defRPr sz="1200" spc="50" baseline="0"/>
            </a:lvl1pPr>
          </a:lstStyle>
          <a:p>
            <a:pPr lvl="0"/>
            <a:r>
              <a:rPr lang="fi-FI" dirty="0"/>
              <a:t>MUOKKAA TEKSTIN PERUSTYYLEJÄ NAPSAUTTAMALLA</a:t>
            </a:r>
          </a:p>
        </p:txBody>
      </p:sp>
      <p:pic>
        <p:nvPicPr>
          <p:cNvPr id="11" name="Kuva 10" descr="Sivistys- ja kulttuuripalveluiden logo.">
            <a:extLst>
              <a:ext uri="{FF2B5EF4-FFF2-40B4-BE49-F238E27FC236}">
                <a16:creationId xmlns:a16="http://schemas.microsoft.com/office/drawing/2014/main" id="{403744BB-A902-4690-B7EE-A8204A22BE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785" y="5882368"/>
            <a:ext cx="1988919" cy="443127"/>
          </a:xfrm>
          <a:prstGeom prst="rect">
            <a:avLst/>
          </a:prstGeom>
        </p:spPr>
      </p:pic>
      <p:pic>
        <p:nvPicPr>
          <p:cNvPr id="12" name="Kuva 11" descr="Oulun logo.">
            <a:extLst>
              <a:ext uri="{FF2B5EF4-FFF2-40B4-BE49-F238E27FC236}">
                <a16:creationId xmlns:a16="http://schemas.microsoft.com/office/drawing/2014/main" id="{4D2F779D-CF7C-467B-BE6D-D357E4FD3E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0563" y="6029508"/>
            <a:ext cx="600450" cy="1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94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54201668-D23C-1141-8324-66983C326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75DF2903-B3B4-41DD-809E-AA5BDCC391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6824" y="3429000"/>
            <a:ext cx="10560423" cy="2741649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56AF01AB-05B6-4311-A216-6DBEBB591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676" y="3887891"/>
            <a:ext cx="5903449" cy="1296297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2" name="Alaotsikko 2">
            <a:extLst>
              <a:ext uri="{FF2B5EF4-FFF2-40B4-BE49-F238E27FC236}">
                <a16:creationId xmlns:a16="http://schemas.microsoft.com/office/drawing/2014/main" id="{7200CB74-A542-4E91-BB69-41AAD86C20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81676" y="5325034"/>
            <a:ext cx="5903449" cy="480701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3" name="Päivämäärän paikkamerkki 5">
            <a:extLst>
              <a:ext uri="{FF2B5EF4-FFF2-40B4-BE49-F238E27FC236}">
                <a16:creationId xmlns:a16="http://schemas.microsoft.com/office/drawing/2014/main" id="{994AE624-B9D2-4FD5-A0B2-D1098AFB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68292" y="3698049"/>
            <a:ext cx="966856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289962B0-8C3D-4C5B-80B5-37C68C9CEA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7384" y="5506190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75FBB37F-84FE-4CED-8847-E95172F8C8D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99736" y="4500662"/>
            <a:ext cx="3235412" cy="72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47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>
            <a:extLst>
              <a:ext uri="{FF2B5EF4-FFF2-40B4-BE49-F238E27FC236}">
                <a16:creationId xmlns:a16="http://schemas.microsoft.com/office/drawing/2014/main" id="{15963053-D18F-1F48-8421-D46F941D8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AA600428-06B4-4439-8999-DCDC9BBDC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2863" y="699247"/>
            <a:ext cx="4902284" cy="5522259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D4FCBDC7-0CCB-4DE1-AA79-B241844BC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3266" y="1290918"/>
            <a:ext cx="3901538" cy="1532670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D21D391B-307C-46A7-9D9A-1B6D1847D9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73008" y="3145134"/>
            <a:ext cx="3881796" cy="763478"/>
          </a:xfrm>
        </p:spPr>
        <p:txBody>
          <a:bodyPr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2" name="Päivämäärän paikkamerkki 6">
            <a:extLst>
              <a:ext uri="{FF2B5EF4-FFF2-40B4-BE49-F238E27FC236}">
                <a16:creationId xmlns:a16="http://schemas.microsoft.com/office/drawing/2014/main" id="{5CE5CFD8-9FA3-4D3F-8ADF-DF32DB92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17993" y="3971647"/>
            <a:ext cx="936811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4D44A00D-785D-46BF-95D4-B07262E83E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05631" y="5482815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9507F183-A44C-45F9-ADFD-73D1EF36C7B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73008" y="4558295"/>
            <a:ext cx="3881796" cy="8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716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54201668-D23C-1141-8324-66983C326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75DF2903-B3B4-41DD-809E-AA5BDCC391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6824" y="3429000"/>
            <a:ext cx="10560423" cy="2741649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56AF01AB-05B6-4311-A216-6DBEBB591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676" y="3887891"/>
            <a:ext cx="5903449" cy="1296297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2" name="Alaotsikko 2">
            <a:extLst>
              <a:ext uri="{FF2B5EF4-FFF2-40B4-BE49-F238E27FC236}">
                <a16:creationId xmlns:a16="http://schemas.microsoft.com/office/drawing/2014/main" id="{7200CB74-A542-4E91-BB69-41AAD86C20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81676" y="5325034"/>
            <a:ext cx="5903449" cy="480701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3" name="Päivämäärän paikkamerkki 5">
            <a:extLst>
              <a:ext uri="{FF2B5EF4-FFF2-40B4-BE49-F238E27FC236}">
                <a16:creationId xmlns:a16="http://schemas.microsoft.com/office/drawing/2014/main" id="{994AE624-B9D2-4FD5-A0B2-D1098AFB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68292" y="3698049"/>
            <a:ext cx="966856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289962B0-8C3D-4C5B-80B5-37C68C9CEA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7384" y="5506190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75FBB37F-84FE-4CED-8847-E95172F8C8D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99736" y="4500662"/>
            <a:ext cx="3235412" cy="72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70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>
            <a:extLst>
              <a:ext uri="{FF2B5EF4-FFF2-40B4-BE49-F238E27FC236}">
                <a16:creationId xmlns:a16="http://schemas.microsoft.com/office/drawing/2014/main" id="{15963053-D18F-1F48-8421-D46F941D8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AA600428-06B4-4439-8999-DCDC9BBDC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2863" y="699247"/>
            <a:ext cx="4902284" cy="5522259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D4FCBDC7-0CCB-4DE1-AA79-B241844BC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3266" y="1290918"/>
            <a:ext cx="3901538" cy="1532670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D21D391B-307C-46A7-9D9A-1B6D1847D9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73008" y="3145134"/>
            <a:ext cx="3881796" cy="763478"/>
          </a:xfrm>
        </p:spPr>
        <p:txBody>
          <a:bodyPr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2" name="Päivämäärän paikkamerkki 6">
            <a:extLst>
              <a:ext uri="{FF2B5EF4-FFF2-40B4-BE49-F238E27FC236}">
                <a16:creationId xmlns:a16="http://schemas.microsoft.com/office/drawing/2014/main" id="{5CE5CFD8-9FA3-4D3F-8ADF-DF32DB92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17993" y="3971647"/>
            <a:ext cx="936811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4D44A00D-785D-46BF-95D4-B07262E83E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05631" y="5482815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9507F183-A44C-45F9-ADFD-73D1EF36C7B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73008" y="4558295"/>
            <a:ext cx="3881796" cy="8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10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54201668-D23C-1141-8324-66983C326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75DF2903-B3B4-41DD-809E-AA5BDCC391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6824" y="3429000"/>
            <a:ext cx="10560423" cy="2741649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56AF01AB-05B6-4311-A216-6DBEBB591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676" y="3887891"/>
            <a:ext cx="5903449" cy="1296297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2" name="Alaotsikko 2">
            <a:extLst>
              <a:ext uri="{FF2B5EF4-FFF2-40B4-BE49-F238E27FC236}">
                <a16:creationId xmlns:a16="http://schemas.microsoft.com/office/drawing/2014/main" id="{7200CB74-A542-4E91-BB69-41AAD86C20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81676" y="5325034"/>
            <a:ext cx="5903449" cy="480701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3" name="Päivämäärän paikkamerkki 5">
            <a:extLst>
              <a:ext uri="{FF2B5EF4-FFF2-40B4-BE49-F238E27FC236}">
                <a16:creationId xmlns:a16="http://schemas.microsoft.com/office/drawing/2014/main" id="{994AE624-B9D2-4FD5-A0B2-D1098AFB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68292" y="3698049"/>
            <a:ext cx="966856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289962B0-8C3D-4C5B-80B5-37C68C9CEA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7384" y="5506190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75FBB37F-84FE-4CED-8847-E95172F8C8D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99736" y="4500662"/>
            <a:ext cx="3235412" cy="72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33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Otsikko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>
            <a:extLst>
              <a:ext uri="{FF2B5EF4-FFF2-40B4-BE49-F238E27FC236}">
                <a16:creationId xmlns:a16="http://schemas.microsoft.com/office/drawing/2014/main" id="{15963053-D18F-1F48-8421-D46F941D8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40563" y="669257"/>
            <a:ext cx="644428" cy="64770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AA600428-06B4-4439-8999-DCDC9BBDC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2863" y="699247"/>
            <a:ext cx="4902284" cy="5522259"/>
          </a:xfrm>
          <a:prstGeom prst="rect">
            <a:avLst/>
          </a:prstGeom>
        </p:spPr>
      </p:pic>
      <p:sp>
        <p:nvSpPr>
          <p:cNvPr id="10" name="Otsikko 1">
            <a:extLst>
              <a:ext uri="{FF2B5EF4-FFF2-40B4-BE49-F238E27FC236}">
                <a16:creationId xmlns:a16="http://schemas.microsoft.com/office/drawing/2014/main" id="{D4FCBDC7-0CCB-4DE1-AA79-B241844BC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3266" y="1290918"/>
            <a:ext cx="3901538" cy="1532670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D21D391B-307C-46A7-9D9A-1B6D1847D9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73008" y="3145134"/>
            <a:ext cx="3881796" cy="763478"/>
          </a:xfrm>
        </p:spPr>
        <p:txBody>
          <a:bodyPr>
            <a:normAutofit/>
          </a:bodyPr>
          <a:lstStyle>
            <a:lvl1pPr marL="0" indent="0" algn="l"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NAPSAUTT.</a:t>
            </a:r>
          </a:p>
        </p:txBody>
      </p:sp>
      <p:sp>
        <p:nvSpPr>
          <p:cNvPr id="12" name="Päivämäärän paikkamerkki 6">
            <a:extLst>
              <a:ext uri="{FF2B5EF4-FFF2-40B4-BE49-F238E27FC236}">
                <a16:creationId xmlns:a16="http://schemas.microsoft.com/office/drawing/2014/main" id="{5CE5CFD8-9FA3-4D3F-8ADF-DF32DB92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17993" y="3971647"/>
            <a:ext cx="936811" cy="365125"/>
          </a:xfrm>
        </p:spPr>
        <p:txBody>
          <a:bodyPr/>
          <a:lstStyle>
            <a:lvl1pPr algn="r">
              <a:defRPr/>
            </a:lvl1pPr>
          </a:lstStyle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pic>
        <p:nvPicPr>
          <p:cNvPr id="14" name="Kuva 13" descr="Oulun logo.">
            <a:extLst>
              <a:ext uri="{FF2B5EF4-FFF2-40B4-BE49-F238E27FC236}">
                <a16:creationId xmlns:a16="http://schemas.microsoft.com/office/drawing/2014/main" id="{4D44A00D-785D-46BF-95D4-B07262E83E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05631" y="5482815"/>
            <a:ext cx="925547" cy="244822"/>
          </a:xfrm>
          <a:prstGeom prst="rect">
            <a:avLst/>
          </a:prstGeom>
        </p:spPr>
      </p:pic>
      <p:pic>
        <p:nvPicPr>
          <p:cNvPr id="15" name="Kuva 14" descr="Sivistys- ja kulttuuripalveluiden logo.">
            <a:extLst>
              <a:ext uri="{FF2B5EF4-FFF2-40B4-BE49-F238E27FC236}">
                <a16:creationId xmlns:a16="http://schemas.microsoft.com/office/drawing/2014/main" id="{9507F183-A44C-45F9-ADFD-73D1EF36C7B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73008" y="4558295"/>
            <a:ext cx="3881796" cy="8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1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D18DAED1-DD14-BF4A-B88C-E1C96F94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358CEF64-9781-D945-9720-99CE85F39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4101579-0DA9-4049-AC13-EF6FA335BF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3851BC7-B432-4747-9742-70043FBB6BD1}" type="datetime1">
              <a:rPr lang="fi-FI" smtClean="0"/>
              <a:t>23.3.2023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265F9E72-400B-824D-91AE-6E5C40C7F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571DABDF-68E5-1744-9D23-F69A2F2C7D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9C2F4FE-713B-884F-B5BF-63AA24B8D1FF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5187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62" r:id="rId14"/>
    <p:sldLayoutId id="2147483663" r:id="rId15"/>
    <p:sldLayoutId id="2147483650" r:id="rId16"/>
    <p:sldLayoutId id="2147483651" r:id="rId17"/>
    <p:sldLayoutId id="2147483664" r:id="rId18"/>
    <p:sldLayoutId id="2147483665" r:id="rId19"/>
    <p:sldLayoutId id="2147483666" r:id="rId20"/>
    <p:sldLayoutId id="2147483667" r:id="rId21"/>
    <p:sldLayoutId id="2147483670" r:id="rId22"/>
    <p:sldLayoutId id="2147483668" r:id="rId23"/>
    <p:sldLayoutId id="2147483669" r:id="rId24"/>
    <p:sldLayoutId id="2147483677" r:id="rId25"/>
    <p:sldLayoutId id="2147483673" r:id="rId26"/>
    <p:sldLayoutId id="2147483675" r:id="rId27"/>
    <p:sldLayoutId id="2147483674" r:id="rId28"/>
    <p:sldLayoutId id="2147483676" r:id="rId29"/>
    <p:sldLayoutId id="2147483678" r:id="rId30"/>
    <p:sldLayoutId id="2147483679" r:id="rId31"/>
    <p:sldLayoutId id="2147483680" r:id="rId32"/>
    <p:sldLayoutId id="2147483681" r:id="rId3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E052028-CCF9-0A44-82AB-381B5C0D8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TUOTEKEHITYSTÄ JOKITEEMALLA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1D2B47B0-186E-724E-8713-D5575A23AF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17712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FF79FE67-2DCB-453D-9068-D3AF098841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Tervetuloa keksimään ja kehittämään!</a:t>
            </a:r>
          </a:p>
        </p:txBody>
      </p:sp>
      <p:sp>
        <p:nvSpPr>
          <p:cNvPr id="6" name="Alaotsikko 5">
            <a:extLst>
              <a:ext uri="{FF2B5EF4-FFF2-40B4-BE49-F238E27FC236}">
                <a16:creationId xmlns:a16="http://schemas.microsoft.com/office/drawing/2014/main" id="{9BAA77D9-D4B1-4F30-B6F6-8B8EABB5A0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Tänään työskennellään ryhmissä, keksitään uusia jokiaiheisia tuotteita ja pidetään hauskaa!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0D1AC5D-03CD-4FAF-825E-46F34A3ACCAB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1225213" y="3697288"/>
            <a:ext cx="966787" cy="365125"/>
          </a:xfrm>
        </p:spPr>
        <p:txBody>
          <a:bodyPr/>
          <a:lstStyle/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E4ECF678-AAD7-39BD-AB81-99E329F6F1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82937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86871ACB-75A7-431E-8B62-8CC6F9C1D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600" dirty="0"/>
              <a:t>Nyt on aika tutustua tiimiin.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CFECF16-9D57-4761-AC7E-CFFA5D918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3200" dirty="0"/>
              <a:t>Tehtävänä on tutustua tiimiläisiin! Hyödyntäkää apukysymyksiä.</a:t>
            </a:r>
          </a:p>
          <a:p>
            <a:pPr lvl="1"/>
            <a:r>
              <a:rPr lang="fi-FI" sz="3200" dirty="0"/>
              <a:t>Mitkä ovat nimenne?</a:t>
            </a:r>
          </a:p>
          <a:p>
            <a:pPr lvl="1"/>
            <a:r>
              <a:rPr lang="fi-FI" sz="3200" dirty="0"/>
              <a:t>Missä olette hyviä?</a:t>
            </a:r>
          </a:p>
          <a:p>
            <a:pPr lvl="1"/>
            <a:r>
              <a:rPr lang="fi-FI" sz="3200" dirty="0"/>
              <a:t>Millaisista asioista pidätte?</a:t>
            </a:r>
          </a:p>
          <a:p>
            <a:pPr lvl="1"/>
            <a:r>
              <a:rPr lang="fi-FI" sz="3200" dirty="0"/>
              <a:t>Mitä tulee ensimmäisensä mieleen joesta?</a:t>
            </a:r>
          </a:p>
          <a:p>
            <a:r>
              <a:rPr lang="fi-FI" sz="3200" dirty="0"/>
              <a:t>Lopuksi keksikää tiimille nimi.</a:t>
            </a:r>
          </a:p>
        </p:txBody>
      </p:sp>
    </p:spTree>
    <p:extLst>
      <p:ext uri="{BB962C8B-B14F-4D97-AF65-F5344CB8AC3E}">
        <p14:creationId xmlns:p14="http://schemas.microsoft.com/office/powerpoint/2010/main" val="4202869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7F1FA0A5-FB11-4EBF-8DD6-EF52324B1D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Tehtävänä on keksiä ja suunnitella JOKIAIHEINEN tuote.</a:t>
            </a:r>
          </a:p>
        </p:txBody>
      </p:sp>
      <p:sp>
        <p:nvSpPr>
          <p:cNvPr id="6" name="Alaotsikko 5">
            <a:extLst>
              <a:ext uri="{FF2B5EF4-FFF2-40B4-BE49-F238E27FC236}">
                <a16:creationId xmlns:a16="http://schemas.microsoft.com/office/drawing/2014/main" id="{5C47F28D-2D19-4767-9147-426D7512C3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Tänään työstetään ideoita, ensi viikolla mietitään myyntipuheita ja lopuksi ideat esitellään raadille.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95F9369D-2D87-4311-9869-FCF8D88B01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8856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7F1FA0A5-FB11-4EBF-8DD6-EF52324B1D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Tämä projekti on TEIDÄN. </a:t>
            </a:r>
          </a:p>
        </p:txBody>
      </p:sp>
      <p:sp>
        <p:nvSpPr>
          <p:cNvPr id="6" name="Alaotsikko 5">
            <a:extLst>
              <a:ext uri="{FF2B5EF4-FFF2-40B4-BE49-F238E27FC236}">
                <a16:creationId xmlns:a16="http://schemas.microsoft.com/office/drawing/2014/main" id="{5C47F28D-2D19-4767-9147-426D7512C3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fi-FI" sz="2400" dirty="0"/>
              <a:t>Työskentelyn ytimessä ovat TEIDÄN ideat. TE päätätte työskentelytavoista. Me olemme auttamassa teitä. Tärkeintä on toimia yhdessä.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95F9369D-2D87-4311-9869-FCF8D88B01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89038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Kaaviokuva 4">
            <a:extLst>
              <a:ext uri="{FF2B5EF4-FFF2-40B4-BE49-F238E27FC236}">
                <a16:creationId xmlns:a16="http://schemas.microsoft.com/office/drawing/2014/main" id="{BBFD36F0-B07B-4DB6-8E0A-96BDD301CF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4718133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kstiruutu 5">
            <a:extLst>
              <a:ext uri="{FF2B5EF4-FFF2-40B4-BE49-F238E27FC236}">
                <a16:creationId xmlns:a16="http://schemas.microsoft.com/office/drawing/2014/main" id="{1798BC42-E8F1-488F-A74A-6A864A0EC6B8}"/>
              </a:ext>
            </a:extLst>
          </p:cNvPr>
          <p:cNvSpPr txBox="1"/>
          <p:nvPr/>
        </p:nvSpPr>
        <p:spPr>
          <a:xfrm>
            <a:off x="8804925" y="3541590"/>
            <a:ext cx="2486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Kenelle tuote on tarkoitettu?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C187B036-9C29-43B0-BA84-93505E5F9B76}"/>
              </a:ext>
            </a:extLst>
          </p:cNvPr>
          <p:cNvSpPr txBox="1"/>
          <p:nvPr/>
        </p:nvSpPr>
        <p:spPr>
          <a:xfrm>
            <a:off x="7836296" y="1141787"/>
            <a:ext cx="295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Mitä hyötyä tuotteesta on?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4A0BE755-BB03-445F-998D-80E244DDBF7A}"/>
              </a:ext>
            </a:extLst>
          </p:cNvPr>
          <p:cNvSpPr txBox="1"/>
          <p:nvPr/>
        </p:nvSpPr>
        <p:spPr>
          <a:xfrm>
            <a:off x="8598334" y="2317482"/>
            <a:ext cx="3373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Miksi asiakas ostaa tuotteen?</a:t>
            </a:r>
          </a:p>
        </p:txBody>
      </p:sp>
      <p:sp>
        <p:nvSpPr>
          <p:cNvPr id="9" name="Tekstiruutu 8">
            <a:extLst>
              <a:ext uri="{FF2B5EF4-FFF2-40B4-BE49-F238E27FC236}">
                <a16:creationId xmlns:a16="http://schemas.microsoft.com/office/drawing/2014/main" id="{DFAE84DC-18D6-4A00-A266-73EFDF49F12E}"/>
              </a:ext>
            </a:extLst>
          </p:cNvPr>
          <p:cNvSpPr txBox="1"/>
          <p:nvPr/>
        </p:nvSpPr>
        <p:spPr>
          <a:xfrm>
            <a:off x="8468990" y="4384534"/>
            <a:ext cx="3157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Kuka on tuotteen asiakas?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DD454F28-6A47-4308-B450-003A6D77744B}"/>
              </a:ext>
            </a:extLst>
          </p:cNvPr>
          <p:cNvSpPr txBox="1"/>
          <p:nvPr/>
        </p:nvSpPr>
        <p:spPr>
          <a:xfrm>
            <a:off x="1403097" y="3804376"/>
            <a:ext cx="198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Mikä tuote on? </a:t>
            </a:r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91E40D47-DE6E-47F2-8089-A98023DC1FE5}"/>
              </a:ext>
            </a:extLst>
          </p:cNvPr>
          <p:cNvSpPr txBox="1"/>
          <p:nvPr/>
        </p:nvSpPr>
        <p:spPr>
          <a:xfrm>
            <a:off x="1161258" y="5191306"/>
            <a:ext cx="295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Mihin tuotetta käytetään?</a:t>
            </a:r>
          </a:p>
        </p:txBody>
      </p:sp>
      <p:sp>
        <p:nvSpPr>
          <p:cNvPr id="12" name="Tekstiruutu 11">
            <a:extLst>
              <a:ext uri="{FF2B5EF4-FFF2-40B4-BE49-F238E27FC236}">
                <a16:creationId xmlns:a16="http://schemas.microsoft.com/office/drawing/2014/main" id="{AD615504-6083-4DE0-84F4-B12DFF8051E7}"/>
              </a:ext>
            </a:extLst>
          </p:cNvPr>
          <p:cNvSpPr txBox="1"/>
          <p:nvPr/>
        </p:nvSpPr>
        <p:spPr>
          <a:xfrm>
            <a:off x="1038387" y="1511119"/>
            <a:ext cx="2958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Tehkää paperille luonnos tuotteesta.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38CE44FA-05E3-4436-9AB7-955D2210B499}"/>
              </a:ext>
            </a:extLst>
          </p:cNvPr>
          <p:cNvSpPr txBox="1"/>
          <p:nvPr/>
        </p:nvSpPr>
        <p:spPr>
          <a:xfrm>
            <a:off x="248641" y="4567365"/>
            <a:ext cx="356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Mistä tuote voidaan valmistaa?</a:t>
            </a:r>
          </a:p>
        </p:txBody>
      </p:sp>
      <p:sp>
        <p:nvSpPr>
          <p:cNvPr id="14" name="Tekstiruutu 13">
            <a:extLst>
              <a:ext uri="{FF2B5EF4-FFF2-40B4-BE49-F238E27FC236}">
                <a16:creationId xmlns:a16="http://schemas.microsoft.com/office/drawing/2014/main" id="{7D8D627D-34E2-47A0-B7B3-14FFFCD67555}"/>
              </a:ext>
            </a:extLst>
          </p:cNvPr>
          <p:cNvSpPr txBox="1"/>
          <p:nvPr/>
        </p:nvSpPr>
        <p:spPr>
          <a:xfrm>
            <a:off x="8072438" y="5187706"/>
            <a:ext cx="3157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/>
              <a:t>Kuka olisi tuotteen ENSIMMÄINEN asiakas? Millainen hän on?</a:t>
            </a:r>
          </a:p>
        </p:txBody>
      </p:sp>
    </p:spTree>
    <p:extLst>
      <p:ext uri="{BB962C8B-B14F-4D97-AF65-F5344CB8AC3E}">
        <p14:creationId xmlns:p14="http://schemas.microsoft.com/office/powerpoint/2010/main" val="3697901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6409F13-9D64-4B2D-B9FD-30CE6F3E36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Jokainen tuote tarvitsee nimen, tarinan ja ensimmäisen asiakkaan.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2C4B6FDE-869B-4746-A225-3800E0DCE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106" y="4005071"/>
            <a:ext cx="9932894" cy="1449515"/>
          </a:xfrm>
        </p:spPr>
        <p:txBody>
          <a:bodyPr>
            <a:normAutofit lnSpcReduction="10000"/>
          </a:bodyPr>
          <a:lstStyle/>
          <a:p>
            <a:r>
              <a:rPr lang="fi-FI" sz="2400" dirty="0"/>
              <a:t>Tehtävänä on keksiä tuotteelle tarina, nimi ja ensimmäinen asiakas.</a:t>
            </a:r>
          </a:p>
          <a:p>
            <a:r>
              <a:rPr lang="fi-FI" sz="2400" dirty="0"/>
              <a:t>Minkä tarinan tuote kertoo? Mistä nimi tulee? Mitä asiakas kertoisi toiselle asiakkaalle, kun kysytään, mikä tuo tuote on? Kuka olisi ensimmäinen asiakas (esim. nimi, ikä, mistä tykkää)?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8ECC97DF-F868-42E0-AC81-6205A0A576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81516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FF79FE67-2DCB-453D-9068-D3AF098841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Tänään tehdään myyntipuheet ja prototyypit.</a:t>
            </a:r>
          </a:p>
        </p:txBody>
      </p:sp>
      <p:sp>
        <p:nvSpPr>
          <p:cNvPr id="6" name="Alaotsikko 5">
            <a:extLst>
              <a:ext uri="{FF2B5EF4-FFF2-40B4-BE49-F238E27FC236}">
                <a16:creationId xmlns:a16="http://schemas.microsoft.com/office/drawing/2014/main" id="{9BAA77D9-D4B1-4F30-B6F6-8B8EABB5A0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106" y="3852672"/>
            <a:ext cx="9932894" cy="1769652"/>
          </a:xfrm>
        </p:spPr>
        <p:txBody>
          <a:bodyPr>
            <a:normAutofit/>
          </a:bodyPr>
          <a:lstStyle/>
          <a:p>
            <a:r>
              <a:rPr lang="fi-FI" sz="2400" dirty="0"/>
              <a:t>Aamupäivälle on KAKSI tehtävää.</a:t>
            </a:r>
          </a:p>
          <a:p>
            <a:pPr marL="457200" indent="-457200">
              <a:buFont typeface="+mj-lt"/>
              <a:buAutoNum type="arabicPeriod"/>
            </a:pPr>
            <a:r>
              <a:rPr lang="fi-FI" sz="2400" dirty="0"/>
              <a:t>Tehdä tuotteelle tarttuva ja innostava </a:t>
            </a:r>
            <a:r>
              <a:rPr lang="fi-FI" sz="2400" b="1" dirty="0"/>
              <a:t>myyntipuhe</a:t>
            </a:r>
            <a:r>
              <a:rPr lang="fi-FI" sz="24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fi-FI" sz="2400" dirty="0"/>
              <a:t>Askarrella suunnitelman pohjalta </a:t>
            </a:r>
            <a:r>
              <a:rPr lang="fi-FI" sz="2400" b="1" dirty="0"/>
              <a:t>prototyyppi</a:t>
            </a:r>
            <a:r>
              <a:rPr lang="fi-FI" sz="2400" dirty="0"/>
              <a:t>, jota voi esitellä.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CAEB3D58-CE8E-4AD0-BBFC-A9B5FCF9E5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0D1AC5D-03CD-4FAF-825E-46F34A3ACCAB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1225213" y="3697288"/>
            <a:ext cx="966787" cy="365125"/>
          </a:xfrm>
        </p:spPr>
        <p:txBody>
          <a:bodyPr/>
          <a:lstStyle/>
          <a:p>
            <a:fld id="{13851BC7-B432-4747-9742-70043FBB6BD1}" type="datetime1">
              <a:rPr lang="fi-FI" smtClean="0"/>
              <a:pPr/>
              <a:t>23.3.2023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86108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B6B593B0-DAE7-4E56-9657-883F4A62B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670" y="347333"/>
            <a:ext cx="9791700" cy="1266568"/>
          </a:xfrm>
        </p:spPr>
        <p:txBody>
          <a:bodyPr>
            <a:noAutofit/>
          </a:bodyPr>
          <a:lstStyle/>
          <a:p>
            <a:r>
              <a:rPr lang="fi-FI" sz="4000" dirty="0">
                <a:latin typeface="Oulun Graadi Otsikko" pitchFamily="50" charset="0"/>
              </a:rPr>
              <a:t>Työskentely vaatii, että tiimi jakaa hommia.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06C66C78-76F7-4918-B1D7-A687CECD1E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2670" y="1870704"/>
            <a:ext cx="4941432" cy="371455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fi-FI" dirty="0"/>
              <a:t>Puolet ryhmästä valmistelee </a:t>
            </a:r>
            <a:r>
              <a:rPr lang="fi-FI" b="1" dirty="0"/>
              <a:t>myyntipuhetta</a:t>
            </a:r>
            <a:r>
              <a:rPr lang="fi-FI" dirty="0"/>
              <a:t>. Hyvä myyntipuhe saa kuulijassa aikaan tunteen, että haluaa kuulla lisää.</a:t>
            </a:r>
          </a:p>
          <a:p>
            <a:endParaRPr lang="fi-FI" dirty="0"/>
          </a:p>
          <a:p>
            <a:r>
              <a:rPr lang="fi-FI" dirty="0"/>
              <a:t>Myyntipuhe vastaa AINAKIN seuraaviin kysymyksiin: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Mikä tuote on? Mistä se voidaan valmistaa?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Mitä hyötyä tuotteesta on asiakkaalle?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Kenelle tuote on? Kuka on ensimmäinen asiakas?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Mikä tekee tuotteesta uniikin?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246F1742-12D8-41ED-ABD0-90C1FF3E4C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74102" y="1870704"/>
            <a:ext cx="4941432" cy="2089636"/>
          </a:xfrm>
          <a:ln>
            <a:solidFill>
              <a:schemeClr val="accent5"/>
            </a:solidFill>
          </a:ln>
        </p:spPr>
        <p:txBody>
          <a:bodyPr/>
          <a:lstStyle/>
          <a:p>
            <a:r>
              <a:rPr lang="fi-FI" dirty="0"/>
              <a:t>Puolet ryhmästä askartelee/työstää </a:t>
            </a:r>
            <a:r>
              <a:rPr lang="fi-FI" b="1" dirty="0"/>
              <a:t>prototyyppiä</a:t>
            </a:r>
            <a:r>
              <a:rPr lang="fi-FI" dirty="0"/>
              <a:t>.</a:t>
            </a:r>
          </a:p>
          <a:p>
            <a:endParaRPr lang="fi-FI" dirty="0"/>
          </a:p>
          <a:p>
            <a:r>
              <a:rPr lang="fi-FI" dirty="0"/>
              <a:t>Teillä on käytössä kaikki </a:t>
            </a:r>
            <a:r>
              <a:rPr lang="fi-FI" dirty="0" err="1"/>
              <a:t>Koklaamon</a:t>
            </a:r>
            <a:r>
              <a:rPr lang="fi-FI" dirty="0"/>
              <a:t> materiaalit ja työkalut. Millä tavalla voisitte havainnollistaa tuoteidean?</a:t>
            </a:r>
          </a:p>
        </p:txBody>
      </p:sp>
      <p:sp>
        <p:nvSpPr>
          <p:cNvPr id="9" name="Tekstin paikkamerkki 7">
            <a:extLst>
              <a:ext uri="{FF2B5EF4-FFF2-40B4-BE49-F238E27FC236}">
                <a16:creationId xmlns:a16="http://schemas.microsoft.com/office/drawing/2014/main" id="{51C24FB8-1333-4690-A238-023932A5C2A9}"/>
              </a:ext>
            </a:extLst>
          </p:cNvPr>
          <p:cNvSpPr txBox="1">
            <a:spLocks/>
          </p:cNvSpPr>
          <p:nvPr/>
        </p:nvSpPr>
        <p:spPr>
          <a:xfrm>
            <a:off x="5774102" y="3976187"/>
            <a:ext cx="4941432" cy="262055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b="1" dirty="0"/>
              <a:t>VINKIT myyntipuheeseen!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Kertokaa tuotteen tarina myyntipuheen aluksi. Sillä saa ihmisten huomion!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Myyntipuheen saa kirjoittaa paperille ylös ja ottaa muistiinpanoksi mukaan.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Myyntipuheen aikana voi esitellä prototyyppiä raadille. Sopikaa, kuka esittelee sitä.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Muistakaa, ettei kukaan tiedä ideastanne enemmän kuin te itse!</a:t>
            </a:r>
          </a:p>
        </p:txBody>
      </p:sp>
    </p:spTree>
    <p:extLst>
      <p:ext uri="{BB962C8B-B14F-4D97-AF65-F5344CB8AC3E}">
        <p14:creationId xmlns:p14="http://schemas.microsoft.com/office/powerpoint/2010/main" val="2252170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Mukautettu 36">
      <a:dk1>
        <a:sysClr val="windowText" lastClr="000000"/>
      </a:dk1>
      <a:lt1>
        <a:sysClr val="window" lastClr="FFFFFF"/>
      </a:lt1>
      <a:dk2>
        <a:srgbClr val="22253E"/>
      </a:dk2>
      <a:lt2>
        <a:srgbClr val="D5DCE7"/>
      </a:lt2>
      <a:accent1>
        <a:srgbClr val="001E96"/>
      </a:accent1>
      <a:accent2>
        <a:srgbClr val="00DBFF"/>
      </a:accent2>
      <a:accent3>
        <a:srgbClr val="E10069"/>
      </a:accent3>
      <a:accent4>
        <a:srgbClr val="008CFF"/>
      </a:accent4>
      <a:accent5>
        <a:srgbClr val="F05A5A"/>
      </a:accent5>
      <a:accent6>
        <a:srgbClr val="4F5DC1"/>
      </a:accent6>
      <a:hlink>
        <a:srgbClr val="0563C1"/>
      </a:hlink>
      <a:folHlink>
        <a:srgbClr val="6D4F95"/>
      </a:folHlink>
    </a:clrScheme>
    <a:fontScheme name="Oulu2021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1" id="{B2187D18-368A-47EB-BE10-231BAA54BBA0}" vid="{94FCF1C6-B1E3-4FA5-A650-040B0148701E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78FDA5C3019EC84D84A052AD2317D22F" ma:contentTypeVersion="11" ma:contentTypeDescription="Luo uusi asiakirja." ma:contentTypeScope="" ma:versionID="f26b009a4f47f41e0f6adff5d9b4653b">
  <xsd:schema xmlns:xsd="http://www.w3.org/2001/XMLSchema" xmlns:xs="http://www.w3.org/2001/XMLSchema" xmlns:p="http://schemas.microsoft.com/office/2006/metadata/properties" xmlns:ns2="717839c4-ca6d-4262-a4f0-f6f62c356567" xmlns:ns3="0909fd08-0759-4a52-bb17-5c181b3fb625" targetNamespace="http://schemas.microsoft.com/office/2006/metadata/properties" ma:root="true" ma:fieldsID="a24ec5456c71ecd2e3c5fe4c2722e33c" ns2:_="" ns3:_="">
    <xsd:import namespace="717839c4-ca6d-4262-a4f0-f6f62c356567"/>
    <xsd:import namespace="0909fd08-0759-4a52-bb17-5c181b3fb62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7839c4-ca6d-4262-a4f0-f6f62c3565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Kuvien tunnisteet" ma:readOnly="false" ma:fieldId="{5cf76f15-5ced-4ddc-b409-7134ff3c332f}" ma:taxonomyMulti="true" ma:sspId="2e842811-fc86-452f-aa99-9d3d11fbf5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9fd08-0759-4a52-bb17-5c181b3fb62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3db4a41-0dd3-4011-b996-c70c69cf1170}" ma:internalName="TaxCatchAll" ma:showField="CatchAllData" ma:web="0909fd08-0759-4a52-bb17-5c181b3fb62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909fd08-0759-4a52-bb17-5c181b3fb625" xsi:nil="true"/>
    <lcf76f155ced4ddcb4097134ff3c332f xmlns="717839c4-ca6d-4262-a4f0-f6f62c35656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92331A-63AB-4628-94C9-8CA7451B1F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7839c4-ca6d-4262-a4f0-f6f62c356567"/>
    <ds:schemaRef ds:uri="0909fd08-0759-4a52-bb17-5c181b3fb6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20DC00-C2C2-4CAE-845E-F0848EDFD4C5}">
  <ds:schemaRefs>
    <ds:schemaRef ds:uri="http://purl.org/dc/terms/"/>
    <ds:schemaRef ds:uri="717839c4-ca6d-4262-a4f0-f6f62c356567"/>
    <ds:schemaRef ds:uri="http://www.w3.org/XML/1998/namespace"/>
    <ds:schemaRef ds:uri="http://schemas.microsoft.com/office/2006/documentManagement/types"/>
    <ds:schemaRef ds:uri="http://purl.org/dc/elements/1.1/"/>
    <ds:schemaRef ds:uri="0909fd08-0759-4a52-bb17-5c181b3fb625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747FE40-14A1-4AD2-A3CC-9D82B7FF3A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SIKU-Powerpointpohja2021</Template>
  <TotalTime>570</TotalTime>
  <Words>388</Words>
  <Application>Microsoft Office PowerPoint</Application>
  <PresentationFormat>Laajakuva</PresentationFormat>
  <Paragraphs>56</Paragraphs>
  <Slides>9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9</vt:i4>
      </vt:variant>
    </vt:vector>
  </HeadingPairs>
  <TitlesOfParts>
    <vt:vector size="14" baseType="lpstr">
      <vt:lpstr>Arial</vt:lpstr>
      <vt:lpstr>Calibri</vt:lpstr>
      <vt:lpstr>Oulun Graadi Otsikko</vt:lpstr>
      <vt:lpstr>Segoe UI</vt:lpstr>
      <vt:lpstr>Office-teema</vt:lpstr>
      <vt:lpstr>TUOTEKEHITYSTÄ JOKITEEMALLA</vt:lpstr>
      <vt:lpstr>Tervetuloa keksimään ja kehittämään!</vt:lpstr>
      <vt:lpstr>Nyt on aika tutustua tiimiin.</vt:lpstr>
      <vt:lpstr>Tehtävänä on keksiä ja suunnitella JOKIAIHEINEN tuote.</vt:lpstr>
      <vt:lpstr>Tämä projekti on TEIDÄN. </vt:lpstr>
      <vt:lpstr>PowerPoint-esitys</vt:lpstr>
      <vt:lpstr>Jokainen tuote tarvitsee nimen, tarinan ja ensimmäisen asiakkaan.</vt:lpstr>
      <vt:lpstr>Tänään tehdään myyntipuheet ja prototyypit.</vt:lpstr>
      <vt:lpstr>Työskentely vaatii, että tiimi jakaa hommia.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TUOTEKEHITYSTÄ JOKITEEMALLA</dc:title>
  <dc:creator>Alanne Eemeli</dc:creator>
  <cp:lastModifiedBy>Alanne Eemeli</cp:lastModifiedBy>
  <cp:revision>2</cp:revision>
  <dcterms:created xsi:type="dcterms:W3CDTF">2022-09-06T15:34:07Z</dcterms:created>
  <dcterms:modified xsi:type="dcterms:W3CDTF">2023-03-23T17:42:41Z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7f2b28d-54cf-44b6-aad9-6a2b7fb652a6_Enabled">
    <vt:lpwstr>true</vt:lpwstr>
  </property>
  <property fmtid="{D5CDD505-2E9C-101B-9397-08002B2CF9AE}" pid="3" name="MSIP_Label_e7f2b28d-54cf-44b6-aad9-6a2b7fb652a6_SetDate">
    <vt:lpwstr>2021-12-02T06:57:50Z</vt:lpwstr>
  </property>
  <property fmtid="{D5CDD505-2E9C-101B-9397-08002B2CF9AE}" pid="4" name="MSIP_Label_e7f2b28d-54cf-44b6-aad9-6a2b7fb652a6_Method">
    <vt:lpwstr>Standard</vt:lpwstr>
  </property>
  <property fmtid="{D5CDD505-2E9C-101B-9397-08002B2CF9AE}" pid="5" name="MSIP_Label_e7f2b28d-54cf-44b6-aad9-6a2b7fb652a6_Name">
    <vt:lpwstr>e7f2b28d-54cf-44b6-aad9-6a2b7fb652a6</vt:lpwstr>
  </property>
  <property fmtid="{D5CDD505-2E9C-101B-9397-08002B2CF9AE}" pid="6" name="MSIP_Label_e7f2b28d-54cf-44b6-aad9-6a2b7fb652a6_SiteId">
    <vt:lpwstr>5cc89a67-fa29-4356-af5d-f436abc7c21b</vt:lpwstr>
  </property>
  <property fmtid="{D5CDD505-2E9C-101B-9397-08002B2CF9AE}" pid="7" name="MSIP_Label_e7f2b28d-54cf-44b6-aad9-6a2b7fb652a6_ActionId">
    <vt:lpwstr>f0cf23bd-1756-44ca-9c2f-76589cb6317f</vt:lpwstr>
  </property>
  <property fmtid="{D5CDD505-2E9C-101B-9397-08002B2CF9AE}" pid="8" name="MSIP_Label_e7f2b28d-54cf-44b6-aad9-6a2b7fb652a6_ContentBits">
    <vt:lpwstr>0</vt:lpwstr>
  </property>
  <property fmtid="{D5CDD505-2E9C-101B-9397-08002B2CF9AE}" pid="9" name="ContentTypeId">
    <vt:lpwstr>0x01010078FDA5C3019EC84D84A052AD2317D22F</vt:lpwstr>
  </property>
  <property fmtid="{D5CDD505-2E9C-101B-9397-08002B2CF9AE}" pid="10" name="Order">
    <vt:r8>110700</vt:r8>
  </property>
  <property fmtid="{D5CDD505-2E9C-101B-9397-08002B2CF9AE}" pid="11" name="xd_Signature">
    <vt:bool>false</vt:bool>
  </property>
  <property fmtid="{D5CDD505-2E9C-101B-9397-08002B2CF9AE}" pid="12" name="xd_ProgID">
    <vt:lpwstr/>
  </property>
  <property fmtid="{D5CDD505-2E9C-101B-9397-08002B2CF9AE}" pid="13" name="TriggerFlowInfo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MediaServiceImageTags">
    <vt:lpwstr/>
  </property>
</Properties>
</file>