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9"/>
  </p:notesMasterIdLst>
  <p:handoutMasterIdLst>
    <p:handoutMasterId r:id="rId80"/>
  </p:handoutMasterIdLst>
  <p:sldIdLst>
    <p:sldId id="256" r:id="rId5"/>
    <p:sldId id="275" r:id="rId6"/>
    <p:sldId id="270" r:id="rId7"/>
    <p:sldId id="283" r:id="rId8"/>
    <p:sldId id="272" r:id="rId9"/>
    <p:sldId id="280" r:id="rId10"/>
    <p:sldId id="279" r:id="rId11"/>
    <p:sldId id="281" r:id="rId12"/>
    <p:sldId id="282" r:id="rId13"/>
    <p:sldId id="273" r:id="rId14"/>
    <p:sldId id="284" r:id="rId15"/>
    <p:sldId id="285" r:id="rId16"/>
    <p:sldId id="286" r:id="rId17"/>
    <p:sldId id="323" r:id="rId18"/>
    <p:sldId id="324" r:id="rId19"/>
    <p:sldId id="287" r:id="rId20"/>
    <p:sldId id="296" r:id="rId21"/>
    <p:sldId id="299" r:id="rId22"/>
    <p:sldId id="288" r:id="rId23"/>
    <p:sldId id="366" r:id="rId24"/>
    <p:sldId id="365" r:id="rId25"/>
    <p:sldId id="300" r:id="rId26"/>
    <p:sldId id="301" r:id="rId27"/>
    <p:sldId id="302" r:id="rId28"/>
    <p:sldId id="367" r:id="rId29"/>
    <p:sldId id="368" r:id="rId30"/>
    <p:sldId id="369" r:id="rId31"/>
    <p:sldId id="370" r:id="rId32"/>
    <p:sldId id="371" r:id="rId33"/>
    <p:sldId id="303" r:id="rId34"/>
    <p:sldId id="377" r:id="rId35"/>
    <p:sldId id="305" r:id="rId36"/>
    <p:sldId id="306" r:id="rId37"/>
    <p:sldId id="307" r:id="rId38"/>
    <p:sldId id="308" r:id="rId39"/>
    <p:sldId id="309" r:id="rId40"/>
    <p:sldId id="372" r:id="rId41"/>
    <p:sldId id="373" r:id="rId42"/>
    <p:sldId id="257" r:id="rId43"/>
    <p:sldId id="374" r:id="rId44"/>
    <p:sldId id="375" r:id="rId45"/>
    <p:sldId id="376" r:id="rId46"/>
    <p:sldId id="310" r:id="rId47"/>
    <p:sldId id="311" r:id="rId48"/>
    <p:sldId id="312" r:id="rId49"/>
    <p:sldId id="313" r:id="rId50"/>
    <p:sldId id="314" r:id="rId51"/>
    <p:sldId id="315" r:id="rId52"/>
    <p:sldId id="317" r:id="rId53"/>
    <p:sldId id="316" r:id="rId54"/>
    <p:sldId id="318" r:id="rId55"/>
    <p:sldId id="319" r:id="rId56"/>
    <p:sldId id="320" r:id="rId57"/>
    <p:sldId id="321" r:id="rId58"/>
    <p:sldId id="327" r:id="rId59"/>
    <p:sldId id="329" r:id="rId60"/>
    <p:sldId id="334" r:id="rId61"/>
    <p:sldId id="335" r:id="rId62"/>
    <p:sldId id="336" r:id="rId63"/>
    <p:sldId id="338" r:id="rId64"/>
    <p:sldId id="345" r:id="rId65"/>
    <p:sldId id="332" r:id="rId66"/>
    <p:sldId id="333" r:id="rId67"/>
    <p:sldId id="346" r:id="rId68"/>
    <p:sldId id="347" r:id="rId69"/>
    <p:sldId id="348" r:id="rId70"/>
    <p:sldId id="349" r:id="rId71"/>
    <p:sldId id="352" r:id="rId72"/>
    <p:sldId id="353" r:id="rId73"/>
    <p:sldId id="354" r:id="rId74"/>
    <p:sldId id="356" r:id="rId75"/>
    <p:sldId id="355" r:id="rId76"/>
    <p:sldId id="357" r:id="rId77"/>
    <p:sldId id="358" r:id="rId78"/>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oitus" id="{5F6F9CF0-D466-4E4E-81C6-BFFCEC054B25}">
          <p14:sldIdLst>
            <p14:sldId id="256"/>
            <p14:sldId id="275"/>
            <p14:sldId id="270"/>
          </p14:sldIdLst>
        </p14:section>
        <p14:section name="TEEMA 1" id="{A5988A5B-8334-4B66-8590-6B408CA0D5F9}">
          <p14:sldIdLst>
            <p14:sldId id="283"/>
            <p14:sldId id="272"/>
            <p14:sldId id="280"/>
            <p14:sldId id="279"/>
            <p14:sldId id="281"/>
            <p14:sldId id="282"/>
            <p14:sldId id="273"/>
          </p14:sldIdLst>
        </p14:section>
        <p14:section name="TEEMA 2" id="{7F58A4AB-4569-4CC2-8734-8BE127491BCF}">
          <p14:sldIdLst>
            <p14:sldId id="284"/>
            <p14:sldId id="285"/>
            <p14:sldId id="286"/>
            <p14:sldId id="323"/>
            <p14:sldId id="324"/>
            <p14:sldId id="287"/>
          </p14:sldIdLst>
        </p14:section>
        <p14:section name="TEEMA 3" id="{B827317C-E66A-4862-AE24-83B3BDE31A81}">
          <p14:sldIdLst>
            <p14:sldId id="296"/>
            <p14:sldId id="299"/>
            <p14:sldId id="288"/>
            <p14:sldId id="366"/>
            <p14:sldId id="365"/>
            <p14:sldId id="300"/>
            <p14:sldId id="301"/>
            <p14:sldId id="302"/>
          </p14:sldIdLst>
        </p14:section>
        <p14:section name="TEEMA 4" id="{49062168-555A-4905-81F6-A9843EE0E02C}">
          <p14:sldIdLst>
            <p14:sldId id="367"/>
            <p14:sldId id="368"/>
            <p14:sldId id="369"/>
            <p14:sldId id="370"/>
            <p14:sldId id="371"/>
          </p14:sldIdLst>
        </p14:section>
        <p14:section name="TEEMA 5" id="{75EFC840-6432-4F60-A2B1-B9D41B2B1C73}">
          <p14:sldIdLst>
            <p14:sldId id="303"/>
            <p14:sldId id="377"/>
            <p14:sldId id="305"/>
            <p14:sldId id="306"/>
            <p14:sldId id="307"/>
            <p14:sldId id="308"/>
            <p14:sldId id="309"/>
            <p14:sldId id="372"/>
            <p14:sldId id="373"/>
            <p14:sldId id="257"/>
            <p14:sldId id="374"/>
            <p14:sldId id="375"/>
            <p14:sldId id="376"/>
            <p14:sldId id="310"/>
            <p14:sldId id="311"/>
            <p14:sldId id="312"/>
            <p14:sldId id="313"/>
            <p14:sldId id="314"/>
            <p14:sldId id="315"/>
            <p14:sldId id="317"/>
            <p14:sldId id="316"/>
            <p14:sldId id="318"/>
            <p14:sldId id="319"/>
            <p14:sldId id="320"/>
            <p14:sldId id="321"/>
          </p14:sldIdLst>
        </p14:section>
        <p14:section name="TEEMA 6" id="{DB5B84EC-2107-4CCF-B1A3-DEE8C905E2C6}">
          <p14:sldIdLst>
            <p14:sldId id="327"/>
            <p14:sldId id="329"/>
          </p14:sldIdLst>
        </p14:section>
        <p14:section name="TEEMA 7" id="{C35BDB79-BBFA-4767-B404-A475A831F211}">
          <p14:sldIdLst>
            <p14:sldId id="334"/>
            <p14:sldId id="335"/>
            <p14:sldId id="336"/>
            <p14:sldId id="338"/>
          </p14:sldIdLst>
        </p14:section>
        <p14:section name="TEEMA 8" id="{CD85A768-067F-46C6-8B2C-C43E647DFDA2}">
          <p14:sldIdLst>
            <p14:sldId id="345"/>
            <p14:sldId id="332"/>
            <p14:sldId id="333"/>
            <p14:sldId id="346"/>
            <p14:sldId id="347"/>
            <p14:sldId id="348"/>
            <p14:sldId id="349"/>
          </p14:sldIdLst>
        </p14:section>
        <p14:section name="TEEMA 9" id="{2CC4B777-CEE8-40BA-941E-B5C39FD391FB}">
          <p14:sldIdLst>
            <p14:sldId id="352"/>
            <p14:sldId id="353"/>
            <p14:sldId id="354"/>
            <p14:sldId id="356"/>
          </p14:sldIdLst>
        </p14:section>
        <p14:section name="TEEMA 10" id="{75FFC654-E8C0-4005-8D74-DF2C52FA7BEB}">
          <p14:sldIdLst>
            <p14:sldId id="355"/>
            <p14:sldId id="357"/>
            <p14:sldId id="35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2DAA3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6648" autoAdjust="0"/>
  </p:normalViewPr>
  <p:slideViewPr>
    <p:cSldViewPr snapToGrid="0" showGuides="1">
      <p:cViewPr varScale="1">
        <p:scale>
          <a:sx n="83" d="100"/>
          <a:sy n="83" d="100"/>
        </p:scale>
        <p:origin x="1488" y="90"/>
      </p:cViewPr>
      <p:guideLst>
        <p:guide orient="horz" pos="2160"/>
        <p:guide pos="3840"/>
      </p:guideLst>
    </p:cSldViewPr>
  </p:slideViewPr>
  <p:notesTextViewPr>
    <p:cViewPr>
      <p:scale>
        <a:sx n="1" d="1"/>
        <a:sy n="1" d="1"/>
      </p:scale>
      <p:origin x="0" y="0"/>
    </p:cViewPr>
  </p:notesTextViewPr>
  <p:notesViewPr>
    <p:cSldViewPr snapToGrid="0" showGuides="1">
      <p:cViewPr varScale="1">
        <p:scale>
          <a:sx n="84" d="100"/>
          <a:sy n="84" d="100"/>
        </p:scale>
        <p:origin x="2976"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ne Eemeli" userId="a143e023-ffcd-47ce-ba89-8a8293313fe9" providerId="ADAL" clId="{8B68E093-EB6C-244F-B81E-403FB30FDF6C}"/>
    <pc:docChg chg="modSld">
      <pc:chgData name="Alanne Eemeli" userId="a143e023-ffcd-47ce-ba89-8a8293313fe9" providerId="ADAL" clId="{8B68E093-EB6C-244F-B81E-403FB30FDF6C}" dt="2021-04-22T16:01:21.647" v="0" actId="1076"/>
      <pc:docMkLst>
        <pc:docMk/>
      </pc:docMkLst>
      <pc:sldChg chg="modSp mod">
        <pc:chgData name="Alanne Eemeli" userId="a143e023-ffcd-47ce-ba89-8a8293313fe9" providerId="ADAL" clId="{8B68E093-EB6C-244F-B81E-403FB30FDF6C}" dt="2021-04-22T16:01:21.647" v="0" actId="1076"/>
        <pc:sldMkLst>
          <pc:docMk/>
          <pc:sldMk cId="469742153" sldId="256"/>
        </pc:sldMkLst>
        <pc:graphicFrameChg chg="modGraphic">
          <ac:chgData name="Alanne Eemeli" userId="a143e023-ffcd-47ce-ba89-8a8293313fe9" providerId="ADAL" clId="{8B68E093-EB6C-244F-B81E-403FB30FDF6C}" dt="2021-04-22T16:01:21.647" v="0" actId="1076"/>
          <ac:graphicFrameMkLst>
            <pc:docMk/>
            <pc:sldMk cId="469742153" sldId="256"/>
            <ac:graphicFrameMk id="7" creationId="{0F9A8101-F621-4C08-A9EF-4762BDBBADB9}"/>
          </ac:graphicFrameMkLst>
        </pc:graphicFrameChg>
      </pc:sldChg>
    </pc:docChg>
  </pc:docChgLst>
  <pc:docChgLst>
    <pc:chgData name="Alanne Eemeli" userId="a143e023-ffcd-47ce-ba89-8a8293313fe9" providerId="ADAL" clId="{F50C241E-DF13-4C67-9857-A024461CBA1E}"/>
    <pc:docChg chg="undo redo custSel addSld delSld modSld sldOrd addSection delSection modSection">
      <pc:chgData name="Alanne Eemeli" userId="a143e023-ffcd-47ce-ba89-8a8293313fe9" providerId="ADAL" clId="{F50C241E-DF13-4C67-9857-A024461CBA1E}" dt="2020-10-30T13:53:47.807" v="16176"/>
      <pc:docMkLst>
        <pc:docMk/>
      </pc:docMkLst>
      <pc:sldChg chg="addSp modSp">
        <pc:chgData name="Alanne Eemeli" userId="a143e023-ffcd-47ce-ba89-8a8293313fe9" providerId="ADAL" clId="{F50C241E-DF13-4C67-9857-A024461CBA1E}" dt="2020-10-29T08:01:10.014" v="15669" actId="1076"/>
        <pc:sldMkLst>
          <pc:docMk/>
          <pc:sldMk cId="469742153" sldId="256"/>
        </pc:sldMkLst>
        <pc:spChg chg="mod">
          <ac:chgData name="Alanne Eemeli" userId="a143e023-ffcd-47ce-ba89-8a8293313fe9" providerId="ADAL" clId="{F50C241E-DF13-4C67-9857-A024461CBA1E}" dt="2020-10-22T14:21:55.204" v="64" actId="1076"/>
          <ac:spMkLst>
            <pc:docMk/>
            <pc:sldMk cId="469742153" sldId="256"/>
            <ac:spMk id="2" creationId="{26253C05-1824-47BF-973D-4BBA08F96555}"/>
          </ac:spMkLst>
        </pc:spChg>
        <pc:spChg chg="mod">
          <ac:chgData name="Alanne Eemeli" userId="a143e023-ffcd-47ce-ba89-8a8293313fe9" providerId="ADAL" clId="{F50C241E-DF13-4C67-9857-A024461CBA1E}" dt="2020-10-22T14:19:37.434" v="52" actId="20577"/>
          <ac:spMkLst>
            <pc:docMk/>
            <pc:sldMk cId="469742153" sldId="256"/>
            <ac:spMk id="3" creationId="{5F8324A9-CE6C-4EA5-A618-0B99866C5A2D}"/>
          </ac:spMkLst>
        </pc:spChg>
        <pc:spChg chg="add mod">
          <ac:chgData name="Alanne Eemeli" userId="a143e023-ffcd-47ce-ba89-8a8293313fe9" providerId="ADAL" clId="{F50C241E-DF13-4C67-9857-A024461CBA1E}" dt="2020-10-22T14:22:12.220" v="67" actId="1076"/>
          <ac:spMkLst>
            <pc:docMk/>
            <pc:sldMk cId="469742153" sldId="256"/>
            <ac:spMk id="5" creationId="{E667E536-3EED-428B-ABD9-F513FD7BE224}"/>
          </ac:spMkLst>
        </pc:spChg>
        <pc:spChg chg="mod">
          <ac:chgData name="Alanne Eemeli" userId="a143e023-ffcd-47ce-ba89-8a8293313fe9" providerId="ADAL" clId="{F50C241E-DF13-4C67-9857-A024461CBA1E}" dt="2020-10-22T14:21:50.308" v="63" actId="1076"/>
          <ac:spMkLst>
            <pc:docMk/>
            <pc:sldMk cId="469742153" sldId="256"/>
            <ac:spMk id="6" creationId="{A6E78B73-DEA8-48E9-BDA7-F45FA01EBF91}"/>
          </ac:spMkLst>
        </pc:spChg>
        <pc:graphicFrameChg chg="add mod modGraphic">
          <ac:chgData name="Alanne Eemeli" userId="a143e023-ffcd-47ce-ba89-8a8293313fe9" providerId="ADAL" clId="{F50C241E-DF13-4C67-9857-A024461CBA1E}" dt="2020-10-29T08:01:10.014" v="15669" actId="1076"/>
          <ac:graphicFrameMkLst>
            <pc:docMk/>
            <pc:sldMk cId="469742153" sldId="256"/>
            <ac:graphicFrameMk id="7" creationId="{0F9A8101-F621-4C08-A9EF-4762BDBBADB9}"/>
          </ac:graphicFrameMkLst>
        </pc:graphicFrameChg>
      </pc:sldChg>
      <pc:sldChg chg="del">
        <pc:chgData name="Alanne Eemeli" userId="a143e023-ffcd-47ce-ba89-8a8293313fe9" providerId="ADAL" clId="{F50C241E-DF13-4C67-9857-A024461CBA1E}" dt="2020-10-22T14:18:56.619" v="4" actId="2696"/>
        <pc:sldMkLst>
          <pc:docMk/>
          <pc:sldMk cId="192910192" sldId="257"/>
        </pc:sldMkLst>
      </pc:sldChg>
      <pc:sldChg chg="del">
        <pc:chgData name="Alanne Eemeli" userId="a143e023-ffcd-47ce-ba89-8a8293313fe9" providerId="ADAL" clId="{F50C241E-DF13-4C67-9857-A024461CBA1E}" dt="2020-10-22T14:18:57.232" v="5" actId="2696"/>
        <pc:sldMkLst>
          <pc:docMk/>
          <pc:sldMk cId="2019331452" sldId="258"/>
        </pc:sldMkLst>
      </pc:sldChg>
      <pc:sldChg chg="del">
        <pc:chgData name="Alanne Eemeli" userId="a143e023-ffcd-47ce-ba89-8a8293313fe9" providerId="ADAL" clId="{F50C241E-DF13-4C67-9857-A024461CBA1E}" dt="2020-10-26T11:05:37.841" v="3206" actId="2696"/>
        <pc:sldMkLst>
          <pc:docMk/>
          <pc:sldMk cId="2304579734" sldId="259"/>
        </pc:sldMkLst>
      </pc:sldChg>
      <pc:sldChg chg="delSp del">
        <pc:chgData name="Alanne Eemeli" userId="a143e023-ffcd-47ce-ba89-8a8293313fe9" providerId="ADAL" clId="{F50C241E-DF13-4C67-9857-A024461CBA1E}" dt="2020-10-26T09:53:14.998" v="71" actId="2696"/>
        <pc:sldMkLst>
          <pc:docMk/>
          <pc:sldMk cId="526396062" sldId="260"/>
        </pc:sldMkLst>
        <pc:grpChg chg="del">
          <ac:chgData name="Alanne Eemeli" userId="a143e023-ffcd-47ce-ba89-8a8293313fe9" providerId="ADAL" clId="{F50C241E-DF13-4C67-9857-A024461CBA1E}" dt="2020-10-26T09:52:41.786" v="70" actId="478"/>
          <ac:grpSpMkLst>
            <pc:docMk/>
            <pc:sldMk cId="526396062" sldId="260"/>
            <ac:grpSpMk id="16" creationId="{556FAEA2-858A-41C4-8E25-BB7F869FAE91}"/>
          </ac:grpSpMkLst>
        </pc:grpChg>
      </pc:sldChg>
      <pc:sldChg chg="del">
        <pc:chgData name="Alanne Eemeli" userId="a143e023-ffcd-47ce-ba89-8a8293313fe9" providerId="ADAL" clId="{F50C241E-DF13-4C67-9857-A024461CBA1E}" dt="2020-10-26T10:35:53.857" v="2055" actId="2696"/>
        <pc:sldMkLst>
          <pc:docMk/>
          <pc:sldMk cId="1359809374" sldId="261"/>
        </pc:sldMkLst>
      </pc:sldChg>
      <pc:sldChg chg="del">
        <pc:chgData name="Alanne Eemeli" userId="a143e023-ffcd-47ce-ba89-8a8293313fe9" providerId="ADAL" clId="{F50C241E-DF13-4C67-9857-A024461CBA1E}" dt="2020-10-22T14:22:24.384" v="68" actId="2696"/>
        <pc:sldMkLst>
          <pc:docMk/>
          <pc:sldMk cId="3027334737" sldId="263"/>
        </pc:sldMkLst>
      </pc:sldChg>
      <pc:sldChg chg="del">
        <pc:chgData name="Alanne Eemeli" userId="a143e023-ffcd-47ce-ba89-8a8293313fe9" providerId="ADAL" clId="{F50C241E-DF13-4C67-9857-A024461CBA1E}" dt="2020-10-22T14:19:02.228" v="6" actId="2696"/>
        <pc:sldMkLst>
          <pc:docMk/>
          <pc:sldMk cId="856100302" sldId="264"/>
        </pc:sldMkLst>
      </pc:sldChg>
      <pc:sldChg chg="del">
        <pc:chgData name="Alanne Eemeli" userId="a143e023-ffcd-47ce-ba89-8a8293313fe9" providerId="ADAL" clId="{F50C241E-DF13-4C67-9857-A024461CBA1E}" dt="2020-10-26T11:03:52.760" v="3200" actId="2696"/>
        <pc:sldMkLst>
          <pc:docMk/>
          <pc:sldMk cId="2532859119" sldId="265"/>
        </pc:sldMkLst>
      </pc:sldChg>
      <pc:sldChg chg="del">
        <pc:chgData name="Alanne Eemeli" userId="a143e023-ffcd-47ce-ba89-8a8293313fe9" providerId="ADAL" clId="{F50C241E-DF13-4C67-9857-A024461CBA1E}" dt="2020-10-22T14:18:49.790" v="0" actId="2696"/>
        <pc:sldMkLst>
          <pc:docMk/>
          <pc:sldMk cId="3468363308" sldId="266"/>
        </pc:sldMkLst>
      </pc:sldChg>
      <pc:sldChg chg="del">
        <pc:chgData name="Alanne Eemeli" userId="a143e023-ffcd-47ce-ba89-8a8293313fe9" providerId="ADAL" clId="{F50C241E-DF13-4C67-9857-A024461CBA1E}" dt="2020-10-22T14:18:50.196" v="1" actId="2696"/>
        <pc:sldMkLst>
          <pc:docMk/>
          <pc:sldMk cId="2542930151" sldId="268"/>
        </pc:sldMkLst>
      </pc:sldChg>
      <pc:sldChg chg="del">
        <pc:chgData name="Alanne Eemeli" userId="a143e023-ffcd-47ce-ba89-8a8293313fe9" providerId="ADAL" clId="{F50C241E-DF13-4C67-9857-A024461CBA1E}" dt="2020-10-22T14:18:50.848" v="2" actId="2696"/>
        <pc:sldMkLst>
          <pc:docMk/>
          <pc:sldMk cId="171215558" sldId="269"/>
        </pc:sldMkLst>
      </pc:sldChg>
      <pc:sldChg chg="addSp delSp modSp">
        <pc:chgData name="Alanne Eemeli" userId="a143e023-ffcd-47ce-ba89-8a8293313fe9" providerId="ADAL" clId="{F50C241E-DF13-4C67-9857-A024461CBA1E}" dt="2020-10-29T07:31:48.315" v="15065" actId="20577"/>
        <pc:sldMkLst>
          <pc:docMk/>
          <pc:sldMk cId="297463852" sldId="270"/>
        </pc:sldMkLst>
        <pc:spChg chg="mod">
          <ac:chgData name="Alanne Eemeli" userId="a143e023-ffcd-47ce-ba89-8a8293313fe9" providerId="ADAL" clId="{F50C241E-DF13-4C67-9857-A024461CBA1E}" dt="2020-10-26T10:06:15.278" v="748" actId="20577"/>
          <ac:spMkLst>
            <pc:docMk/>
            <pc:sldMk cId="297463852" sldId="270"/>
            <ac:spMk id="5" creationId="{C620FEDF-C56E-4A11-BC62-928402BAD1C6}"/>
          </ac:spMkLst>
        </pc:spChg>
        <pc:spChg chg="del">
          <ac:chgData name="Alanne Eemeli" userId="a143e023-ffcd-47ce-ba89-8a8293313fe9" providerId="ADAL" clId="{F50C241E-DF13-4C67-9857-A024461CBA1E}" dt="2020-10-26T10:00:38.333" v="520" actId="478"/>
          <ac:spMkLst>
            <pc:docMk/>
            <pc:sldMk cId="297463852" sldId="270"/>
            <ac:spMk id="6" creationId="{11406094-3ABB-405B-A9F4-876AE25AB13C}"/>
          </ac:spMkLst>
        </pc:spChg>
        <pc:spChg chg="del">
          <ac:chgData name="Alanne Eemeli" userId="a143e023-ffcd-47ce-ba89-8a8293313fe9" providerId="ADAL" clId="{F50C241E-DF13-4C67-9857-A024461CBA1E}" dt="2020-10-26T10:00:36.546" v="519" actId="478"/>
          <ac:spMkLst>
            <pc:docMk/>
            <pc:sldMk cId="297463852" sldId="270"/>
            <ac:spMk id="7" creationId="{013AED6C-E434-4503-AE43-92C626F838CF}"/>
          </ac:spMkLst>
        </pc:spChg>
        <pc:spChg chg="mod topLvl">
          <ac:chgData name="Alanne Eemeli" userId="a143e023-ffcd-47ce-ba89-8a8293313fe9" providerId="ADAL" clId="{F50C241E-DF13-4C67-9857-A024461CBA1E}" dt="2020-10-26T10:06:40.563" v="749" actId="164"/>
          <ac:spMkLst>
            <pc:docMk/>
            <pc:sldMk cId="297463852" sldId="270"/>
            <ac:spMk id="9" creationId="{95B6F0F9-8566-4309-8467-D8AFE4B65774}"/>
          </ac:spMkLst>
        </pc:spChg>
        <pc:spChg chg="mod topLvl">
          <ac:chgData name="Alanne Eemeli" userId="a143e023-ffcd-47ce-ba89-8a8293313fe9" providerId="ADAL" clId="{F50C241E-DF13-4C67-9857-A024461CBA1E}" dt="2020-10-26T10:06:40.563" v="749" actId="164"/>
          <ac:spMkLst>
            <pc:docMk/>
            <pc:sldMk cId="297463852" sldId="270"/>
            <ac:spMk id="10" creationId="{41037B5A-DF95-4918-88F7-F0C5E4CADFE5}"/>
          </ac:spMkLst>
        </pc:spChg>
        <pc:spChg chg="mod topLvl">
          <ac:chgData name="Alanne Eemeli" userId="a143e023-ffcd-47ce-ba89-8a8293313fe9" providerId="ADAL" clId="{F50C241E-DF13-4C67-9857-A024461CBA1E}" dt="2020-10-26T10:06:40.563" v="749" actId="164"/>
          <ac:spMkLst>
            <pc:docMk/>
            <pc:sldMk cId="297463852" sldId="270"/>
            <ac:spMk id="11" creationId="{C4CD5964-72DC-44C0-825A-ED6F6E8E3BA9}"/>
          </ac:spMkLst>
        </pc:spChg>
        <pc:spChg chg="mod topLvl">
          <ac:chgData name="Alanne Eemeli" userId="a143e023-ffcd-47ce-ba89-8a8293313fe9" providerId="ADAL" clId="{F50C241E-DF13-4C67-9857-A024461CBA1E}" dt="2020-10-26T10:06:40.563" v="749" actId="164"/>
          <ac:spMkLst>
            <pc:docMk/>
            <pc:sldMk cId="297463852" sldId="270"/>
            <ac:spMk id="12" creationId="{CD2FD251-0623-4FB7-899C-98F95464C79E}"/>
          </ac:spMkLst>
        </pc:spChg>
        <pc:spChg chg="add mod">
          <ac:chgData name="Alanne Eemeli" userId="a143e023-ffcd-47ce-ba89-8a8293313fe9" providerId="ADAL" clId="{F50C241E-DF13-4C67-9857-A024461CBA1E}" dt="2020-10-26T10:06:40.563" v="749" actId="164"/>
          <ac:spMkLst>
            <pc:docMk/>
            <pc:sldMk cId="297463852" sldId="270"/>
            <ac:spMk id="13" creationId="{BFB4CCAE-2478-40BD-BA94-BD1369030A0D}"/>
          </ac:spMkLst>
        </pc:spChg>
        <pc:spChg chg="add mod">
          <ac:chgData name="Alanne Eemeli" userId="a143e023-ffcd-47ce-ba89-8a8293313fe9" providerId="ADAL" clId="{F50C241E-DF13-4C67-9857-A024461CBA1E}" dt="2020-10-29T07:31:48.315" v="15065" actId="20577"/>
          <ac:spMkLst>
            <pc:docMk/>
            <pc:sldMk cId="297463852" sldId="270"/>
            <ac:spMk id="14" creationId="{62CC4054-AF3F-4C48-96D6-D0A6B9991330}"/>
          </ac:spMkLst>
        </pc:spChg>
        <pc:grpChg chg="add mod">
          <ac:chgData name="Alanne Eemeli" userId="a143e023-ffcd-47ce-ba89-8a8293313fe9" providerId="ADAL" clId="{F50C241E-DF13-4C67-9857-A024461CBA1E}" dt="2020-10-26T10:06:43.266" v="750" actId="1076"/>
          <ac:grpSpMkLst>
            <pc:docMk/>
            <pc:sldMk cId="297463852" sldId="270"/>
            <ac:grpSpMk id="4" creationId="{63BE74D7-3A87-4241-8B95-4D1C3F7CF88C}"/>
          </ac:grpSpMkLst>
        </pc:grpChg>
        <pc:grpChg chg="add del mod">
          <ac:chgData name="Alanne Eemeli" userId="a143e023-ffcd-47ce-ba89-8a8293313fe9" providerId="ADAL" clId="{F50C241E-DF13-4C67-9857-A024461CBA1E}" dt="2020-10-26T10:02:34.571" v="569" actId="165"/>
          <ac:grpSpMkLst>
            <pc:docMk/>
            <pc:sldMk cId="297463852" sldId="270"/>
            <ac:grpSpMk id="8" creationId="{6C6F2E2D-1D5C-4E9C-A6E9-5018609D8A1B}"/>
          </ac:grpSpMkLst>
        </pc:grpChg>
        <pc:cxnChg chg="add mod">
          <ac:chgData name="Alanne Eemeli" userId="a143e023-ffcd-47ce-ba89-8a8293313fe9" providerId="ADAL" clId="{F50C241E-DF13-4C67-9857-A024461CBA1E}" dt="2020-10-26T10:06:40.563" v="749" actId="164"/>
          <ac:cxnSpMkLst>
            <pc:docMk/>
            <pc:sldMk cId="297463852" sldId="270"/>
            <ac:cxnSpMk id="3" creationId="{0F517C46-430F-46E7-914D-5B02FF82A03E}"/>
          </ac:cxnSpMkLst>
        </pc:cxnChg>
        <pc:cxnChg chg="add mod">
          <ac:chgData name="Alanne Eemeli" userId="a143e023-ffcd-47ce-ba89-8a8293313fe9" providerId="ADAL" clId="{F50C241E-DF13-4C67-9857-A024461CBA1E}" dt="2020-10-26T10:06:40.563" v="749" actId="164"/>
          <ac:cxnSpMkLst>
            <pc:docMk/>
            <pc:sldMk cId="297463852" sldId="270"/>
            <ac:cxnSpMk id="15" creationId="{17ABB942-1677-44B4-BC83-1F5D21FF7A53}"/>
          </ac:cxnSpMkLst>
        </pc:cxnChg>
        <pc:cxnChg chg="add mod">
          <ac:chgData name="Alanne Eemeli" userId="a143e023-ffcd-47ce-ba89-8a8293313fe9" providerId="ADAL" clId="{F50C241E-DF13-4C67-9857-A024461CBA1E}" dt="2020-10-26T10:06:40.563" v="749" actId="164"/>
          <ac:cxnSpMkLst>
            <pc:docMk/>
            <pc:sldMk cId="297463852" sldId="270"/>
            <ac:cxnSpMk id="16" creationId="{A6108250-2087-4E82-82DE-FC92BD6F105D}"/>
          </ac:cxnSpMkLst>
        </pc:cxnChg>
        <pc:cxnChg chg="add mod">
          <ac:chgData name="Alanne Eemeli" userId="a143e023-ffcd-47ce-ba89-8a8293313fe9" providerId="ADAL" clId="{F50C241E-DF13-4C67-9857-A024461CBA1E}" dt="2020-10-26T10:06:40.563" v="749" actId="164"/>
          <ac:cxnSpMkLst>
            <pc:docMk/>
            <pc:sldMk cId="297463852" sldId="270"/>
            <ac:cxnSpMk id="17" creationId="{99E63782-00DB-4E86-A3FE-5E0C9D3F2139}"/>
          </ac:cxnSpMkLst>
        </pc:cxnChg>
        <pc:cxnChg chg="add mod">
          <ac:chgData name="Alanne Eemeli" userId="a143e023-ffcd-47ce-ba89-8a8293313fe9" providerId="ADAL" clId="{F50C241E-DF13-4C67-9857-A024461CBA1E}" dt="2020-10-26T10:06:40.563" v="749" actId="164"/>
          <ac:cxnSpMkLst>
            <pc:docMk/>
            <pc:sldMk cId="297463852" sldId="270"/>
            <ac:cxnSpMk id="18" creationId="{14E6994D-C63E-4AC8-937B-F8386654959D}"/>
          </ac:cxnSpMkLst>
        </pc:cxnChg>
      </pc:sldChg>
      <pc:sldChg chg="del">
        <pc:chgData name="Alanne Eemeli" userId="a143e023-ffcd-47ce-ba89-8a8293313fe9" providerId="ADAL" clId="{F50C241E-DF13-4C67-9857-A024461CBA1E}" dt="2020-10-22T14:18:55.852" v="3" actId="2696"/>
        <pc:sldMkLst>
          <pc:docMk/>
          <pc:sldMk cId="730127972" sldId="271"/>
        </pc:sldMkLst>
      </pc:sldChg>
      <pc:sldChg chg="modSp">
        <pc:chgData name="Alanne Eemeli" userId="a143e023-ffcd-47ce-ba89-8a8293313fe9" providerId="ADAL" clId="{F50C241E-DF13-4C67-9857-A024461CBA1E}" dt="2020-10-26T10:12:54.130" v="1025" actId="20577"/>
        <pc:sldMkLst>
          <pc:docMk/>
          <pc:sldMk cId="757207689" sldId="272"/>
        </pc:sldMkLst>
        <pc:spChg chg="mod">
          <ac:chgData name="Alanne Eemeli" userId="a143e023-ffcd-47ce-ba89-8a8293313fe9" providerId="ADAL" clId="{F50C241E-DF13-4C67-9857-A024461CBA1E}" dt="2020-10-26T10:11:12.371" v="765" actId="20577"/>
          <ac:spMkLst>
            <pc:docMk/>
            <pc:sldMk cId="757207689" sldId="272"/>
            <ac:spMk id="5" creationId="{C620FEDF-C56E-4A11-BC62-928402BAD1C6}"/>
          </ac:spMkLst>
        </pc:spChg>
        <pc:spChg chg="mod">
          <ac:chgData name="Alanne Eemeli" userId="a143e023-ffcd-47ce-ba89-8a8293313fe9" providerId="ADAL" clId="{F50C241E-DF13-4C67-9857-A024461CBA1E}" dt="2020-10-26T10:12:54.130" v="1025" actId="20577"/>
          <ac:spMkLst>
            <pc:docMk/>
            <pc:sldMk cId="757207689" sldId="272"/>
            <ac:spMk id="6" creationId="{11406094-3ABB-405B-A9F4-876AE25AB13C}"/>
          </ac:spMkLst>
        </pc:spChg>
        <pc:spChg chg="mod">
          <ac:chgData name="Alanne Eemeli" userId="a143e023-ffcd-47ce-ba89-8a8293313fe9" providerId="ADAL" clId="{F50C241E-DF13-4C67-9857-A024461CBA1E}" dt="2020-10-26T10:11:35.453" v="799" actId="20577"/>
          <ac:spMkLst>
            <pc:docMk/>
            <pc:sldMk cId="757207689" sldId="272"/>
            <ac:spMk id="7" creationId="{013AED6C-E434-4503-AE43-92C626F838CF}"/>
          </ac:spMkLst>
        </pc:spChg>
      </pc:sldChg>
      <pc:sldChg chg="addSp delSp modSp">
        <pc:chgData name="Alanne Eemeli" userId="a143e023-ffcd-47ce-ba89-8a8293313fe9" providerId="ADAL" clId="{F50C241E-DF13-4C67-9857-A024461CBA1E}" dt="2020-10-26T10:27:16.435" v="1954" actId="20577"/>
        <pc:sldMkLst>
          <pc:docMk/>
          <pc:sldMk cId="946900573" sldId="273"/>
        </pc:sldMkLst>
        <pc:spChg chg="del mod">
          <ac:chgData name="Alanne Eemeli" userId="a143e023-ffcd-47ce-ba89-8a8293313fe9" providerId="ADAL" clId="{F50C241E-DF13-4C67-9857-A024461CBA1E}" dt="2020-10-26T10:21:55.300" v="1606" actId="478"/>
          <ac:spMkLst>
            <pc:docMk/>
            <pc:sldMk cId="946900573" sldId="273"/>
            <ac:spMk id="2" creationId="{D52BFDDA-9925-4FEB-BDBA-3D890AA8E012}"/>
          </ac:spMkLst>
        </pc:spChg>
        <pc:spChg chg="add del mod">
          <ac:chgData name="Alanne Eemeli" userId="a143e023-ffcd-47ce-ba89-8a8293313fe9" providerId="ADAL" clId="{F50C241E-DF13-4C67-9857-A024461CBA1E}" dt="2020-10-26T10:22:22.193" v="1631" actId="404"/>
          <ac:spMkLst>
            <pc:docMk/>
            <pc:sldMk cId="946900573" sldId="273"/>
            <ac:spMk id="5" creationId="{AB9FA6A0-DBD7-4854-83E2-2E97250CEA8B}"/>
          </ac:spMkLst>
        </pc:spChg>
        <pc:graphicFrameChg chg="add mod modGraphic">
          <ac:chgData name="Alanne Eemeli" userId="a143e023-ffcd-47ce-ba89-8a8293313fe9" providerId="ADAL" clId="{F50C241E-DF13-4C67-9857-A024461CBA1E}" dt="2020-10-26T10:26:15.980" v="1890" actId="20577"/>
          <ac:graphicFrameMkLst>
            <pc:docMk/>
            <pc:sldMk cId="946900573" sldId="273"/>
            <ac:graphicFrameMk id="4" creationId="{85F926E3-E8B1-4EBE-9B48-21827C516DA9}"/>
          </ac:graphicFrameMkLst>
        </pc:graphicFrameChg>
        <pc:graphicFrameChg chg="mod modGraphic">
          <ac:chgData name="Alanne Eemeli" userId="a143e023-ffcd-47ce-ba89-8a8293313fe9" providerId="ADAL" clId="{F50C241E-DF13-4C67-9857-A024461CBA1E}" dt="2020-10-26T10:27:16.435" v="1954" actId="20577"/>
          <ac:graphicFrameMkLst>
            <pc:docMk/>
            <pc:sldMk cId="946900573" sldId="273"/>
            <ac:graphicFrameMk id="9" creationId="{5B71AC79-179B-4FAB-A75F-58FAF008C465}"/>
          </ac:graphicFrameMkLst>
        </pc:graphicFrameChg>
      </pc:sldChg>
      <pc:sldChg chg="del">
        <pc:chgData name="Alanne Eemeli" userId="a143e023-ffcd-47ce-ba89-8a8293313fe9" providerId="ADAL" clId="{F50C241E-DF13-4C67-9857-A024461CBA1E}" dt="2020-10-26T09:52:39.040" v="69" actId="2696"/>
        <pc:sldMkLst>
          <pc:docMk/>
          <pc:sldMk cId="3106929565" sldId="274"/>
        </pc:sldMkLst>
      </pc:sldChg>
      <pc:sldChg chg="modSp">
        <pc:chgData name="Alanne Eemeli" userId="a143e023-ffcd-47ce-ba89-8a8293313fe9" providerId="ADAL" clId="{F50C241E-DF13-4C67-9857-A024461CBA1E}" dt="2020-10-26T09:59:35.283" v="518" actId="20577"/>
        <pc:sldMkLst>
          <pc:docMk/>
          <pc:sldMk cId="4290192003" sldId="275"/>
        </pc:sldMkLst>
        <pc:spChg chg="mod">
          <ac:chgData name="Alanne Eemeli" userId="a143e023-ffcd-47ce-ba89-8a8293313fe9" providerId="ADAL" clId="{F50C241E-DF13-4C67-9857-A024461CBA1E}" dt="2020-10-26T09:53:39.179" v="205" actId="20577"/>
          <ac:spMkLst>
            <pc:docMk/>
            <pc:sldMk cId="4290192003" sldId="275"/>
            <ac:spMk id="3" creationId="{3349808A-02D5-4E25-A6A7-ED077FDA3D66}"/>
          </ac:spMkLst>
        </pc:spChg>
        <pc:spChg chg="mod">
          <ac:chgData name="Alanne Eemeli" userId="a143e023-ffcd-47ce-ba89-8a8293313fe9" providerId="ADAL" clId="{F50C241E-DF13-4C67-9857-A024461CBA1E}" dt="2020-10-26T09:56:16.641" v="296" actId="20577"/>
          <ac:spMkLst>
            <pc:docMk/>
            <pc:sldMk cId="4290192003" sldId="275"/>
            <ac:spMk id="5" creationId="{AA786605-BA74-45D2-8A20-33EBDE9560D3}"/>
          </ac:spMkLst>
        </pc:spChg>
        <pc:spChg chg="mod">
          <ac:chgData name="Alanne Eemeli" userId="a143e023-ffcd-47ce-ba89-8a8293313fe9" providerId="ADAL" clId="{F50C241E-DF13-4C67-9857-A024461CBA1E}" dt="2020-10-26T09:59:35.283" v="518" actId="20577"/>
          <ac:spMkLst>
            <pc:docMk/>
            <pc:sldMk cId="4290192003" sldId="275"/>
            <ac:spMk id="8" creationId="{D0D8C785-A4BB-44E8-8330-E80E6FE3DA97}"/>
          </ac:spMkLst>
        </pc:spChg>
      </pc:sldChg>
      <pc:sldChg chg="del">
        <pc:chgData name="Alanne Eemeli" userId="a143e023-ffcd-47ce-ba89-8a8293313fe9" providerId="ADAL" clId="{F50C241E-DF13-4C67-9857-A024461CBA1E}" dt="2020-10-26T10:13:22.241" v="1027" actId="2696"/>
        <pc:sldMkLst>
          <pc:docMk/>
          <pc:sldMk cId="3746886654" sldId="276"/>
        </pc:sldMkLst>
      </pc:sldChg>
      <pc:sldChg chg="del">
        <pc:chgData name="Alanne Eemeli" userId="a143e023-ffcd-47ce-ba89-8a8293313fe9" providerId="ADAL" clId="{F50C241E-DF13-4C67-9857-A024461CBA1E}" dt="2020-10-26T11:05:35.993" v="3205" actId="2696"/>
        <pc:sldMkLst>
          <pc:docMk/>
          <pc:sldMk cId="3067505328" sldId="277"/>
        </pc:sldMkLst>
      </pc:sldChg>
      <pc:sldChg chg="addSp delSp modSp ord modAnim">
        <pc:chgData name="Alanne Eemeli" userId="a143e023-ffcd-47ce-ba89-8a8293313fe9" providerId="ADAL" clId="{F50C241E-DF13-4C67-9857-A024461CBA1E}" dt="2020-10-30T13:51:24.033" v="16159"/>
        <pc:sldMkLst>
          <pc:docMk/>
          <pc:sldMk cId="1184647423" sldId="278"/>
        </pc:sldMkLst>
        <pc:spChg chg="del mod">
          <ac:chgData name="Alanne Eemeli" userId="a143e023-ffcd-47ce-ba89-8a8293313fe9" providerId="ADAL" clId="{F50C241E-DF13-4C67-9857-A024461CBA1E}" dt="2020-10-26T10:34:23.165" v="1956"/>
          <ac:spMkLst>
            <pc:docMk/>
            <pc:sldMk cId="1184647423" sldId="278"/>
            <ac:spMk id="2" creationId="{33382DEA-C2FB-4D66-A7A1-0D78E3C23E1D}"/>
          </ac:spMkLst>
        </pc:spChg>
        <pc:spChg chg="add del mod">
          <ac:chgData name="Alanne Eemeli" userId="a143e023-ffcd-47ce-ba89-8a8293313fe9" providerId="ADAL" clId="{F50C241E-DF13-4C67-9857-A024461CBA1E}" dt="2020-10-30T13:51:24.033" v="16159"/>
          <ac:spMkLst>
            <pc:docMk/>
            <pc:sldMk cId="1184647423" sldId="278"/>
            <ac:spMk id="3" creationId="{EE2B3A1C-EB31-40C6-8572-ADE81DFF48BE}"/>
          </ac:spMkLst>
        </pc:spChg>
        <pc:picChg chg="add mod">
          <ac:chgData name="Alanne Eemeli" userId="a143e023-ffcd-47ce-ba89-8a8293313fe9" providerId="ADAL" clId="{F50C241E-DF13-4C67-9857-A024461CBA1E}" dt="2020-10-30T13:51:24.033" v="16159"/>
          <ac:picMkLst>
            <pc:docMk/>
            <pc:sldMk cId="1184647423" sldId="278"/>
            <ac:picMk id="2" creationId="{C37E0437-5FD5-4C37-B6E3-177F03D16A9B}"/>
          </ac:picMkLst>
        </pc:picChg>
      </pc:sldChg>
      <pc:sldChg chg="addSp delSp modSp add">
        <pc:chgData name="Alanne Eemeli" userId="a143e023-ffcd-47ce-ba89-8a8293313fe9" providerId="ADAL" clId="{F50C241E-DF13-4C67-9857-A024461CBA1E}" dt="2020-10-26T10:16:33.967" v="1223" actId="478"/>
        <pc:sldMkLst>
          <pc:docMk/>
          <pc:sldMk cId="3338293201" sldId="279"/>
        </pc:sldMkLst>
        <pc:spChg chg="mod">
          <ac:chgData name="Alanne Eemeli" userId="a143e023-ffcd-47ce-ba89-8a8293313fe9" providerId="ADAL" clId="{F50C241E-DF13-4C67-9857-A024461CBA1E}" dt="2020-10-26T10:14:27.431" v="1213" actId="20577"/>
          <ac:spMkLst>
            <pc:docMk/>
            <pc:sldMk cId="3338293201" sldId="279"/>
            <ac:spMk id="6" creationId="{11406094-3ABB-405B-A9F4-876AE25AB13C}"/>
          </ac:spMkLst>
        </pc:spChg>
        <pc:spChg chg="mod">
          <ac:chgData name="Alanne Eemeli" userId="a143e023-ffcd-47ce-ba89-8a8293313fe9" providerId="ADAL" clId="{F50C241E-DF13-4C67-9857-A024461CBA1E}" dt="2020-10-26T10:13:32.935" v="1043" actId="20577"/>
          <ac:spMkLst>
            <pc:docMk/>
            <pc:sldMk cId="3338293201" sldId="279"/>
            <ac:spMk id="7" creationId="{013AED6C-E434-4503-AE43-92C626F838CF}"/>
          </ac:spMkLst>
        </pc:spChg>
        <pc:spChg chg="add del mod">
          <ac:chgData name="Alanne Eemeli" userId="a143e023-ffcd-47ce-ba89-8a8293313fe9" providerId="ADAL" clId="{F50C241E-DF13-4C67-9857-A024461CBA1E}" dt="2020-10-26T10:16:33.967" v="1223" actId="478"/>
          <ac:spMkLst>
            <pc:docMk/>
            <pc:sldMk cId="3338293201" sldId="279"/>
            <ac:spMk id="8" creationId="{4D25B59C-C652-4D2F-BA89-99DC74ED3E7D}"/>
          </ac:spMkLst>
        </pc:spChg>
      </pc:sldChg>
      <pc:sldChg chg="addSp delSp modSp add ord modAnim modNotesTx">
        <pc:chgData name="Alanne Eemeli" userId="a143e023-ffcd-47ce-ba89-8a8293313fe9" providerId="ADAL" clId="{F50C241E-DF13-4C67-9857-A024461CBA1E}" dt="2020-10-29T07:33:59.105" v="15163" actId="1076"/>
        <pc:sldMkLst>
          <pc:docMk/>
          <pc:sldMk cId="1833752934" sldId="280"/>
        </pc:sldMkLst>
        <pc:spChg chg="del">
          <ac:chgData name="Alanne Eemeli" userId="a143e023-ffcd-47ce-ba89-8a8293313fe9" providerId="ADAL" clId="{F50C241E-DF13-4C67-9857-A024461CBA1E}" dt="2020-10-26T10:34:31.995" v="1957"/>
          <ac:spMkLst>
            <pc:docMk/>
            <pc:sldMk cId="1833752934" sldId="280"/>
            <ac:spMk id="2" creationId="{33382DEA-C2FB-4D66-A7A1-0D78E3C23E1D}"/>
          </ac:spMkLst>
        </pc:spChg>
        <pc:spChg chg="add del mod">
          <ac:chgData name="Alanne Eemeli" userId="a143e023-ffcd-47ce-ba89-8a8293313fe9" providerId="ADAL" clId="{F50C241E-DF13-4C67-9857-A024461CBA1E}" dt="2020-10-29T07:33:26.536" v="15066"/>
          <ac:spMkLst>
            <pc:docMk/>
            <pc:sldMk cId="1833752934" sldId="280"/>
            <ac:spMk id="3" creationId="{2F24E9F0-2FDA-4285-A531-51DFAFB7F728}"/>
          </ac:spMkLst>
        </pc:spChg>
        <pc:picChg chg="add mod">
          <ac:chgData name="Alanne Eemeli" userId="a143e023-ffcd-47ce-ba89-8a8293313fe9" providerId="ADAL" clId="{F50C241E-DF13-4C67-9857-A024461CBA1E}" dt="2020-10-29T07:33:59.105" v="15163" actId="1076"/>
          <ac:picMkLst>
            <pc:docMk/>
            <pc:sldMk cId="1833752934" sldId="280"/>
            <ac:picMk id="2" creationId="{F22AA92C-39E8-4E95-8E94-2B82A23E087B}"/>
          </ac:picMkLst>
        </pc:picChg>
      </pc:sldChg>
      <pc:sldChg chg="add del">
        <pc:chgData name="Alanne Eemeli" userId="a143e023-ffcd-47ce-ba89-8a8293313fe9" providerId="ADAL" clId="{F50C241E-DF13-4C67-9857-A024461CBA1E}" dt="2020-10-26T10:16:09.008" v="1217" actId="2696"/>
        <pc:sldMkLst>
          <pc:docMk/>
          <pc:sldMk cId="1430905062" sldId="281"/>
        </pc:sldMkLst>
      </pc:sldChg>
      <pc:sldChg chg="modSp add">
        <pc:chgData name="Alanne Eemeli" userId="a143e023-ffcd-47ce-ba89-8a8293313fe9" providerId="ADAL" clId="{F50C241E-DF13-4C67-9857-A024461CBA1E}" dt="2020-10-26T10:17:42.116" v="1350" actId="20577"/>
        <pc:sldMkLst>
          <pc:docMk/>
          <pc:sldMk cId="3224854820" sldId="281"/>
        </pc:sldMkLst>
        <pc:spChg chg="mod">
          <ac:chgData name="Alanne Eemeli" userId="a143e023-ffcd-47ce-ba89-8a8293313fe9" providerId="ADAL" clId="{F50C241E-DF13-4C67-9857-A024461CBA1E}" dt="2020-10-26T10:17:42.116" v="1350" actId="20577"/>
          <ac:spMkLst>
            <pc:docMk/>
            <pc:sldMk cId="3224854820" sldId="281"/>
            <ac:spMk id="6" creationId="{11406094-3ABB-405B-A9F4-876AE25AB13C}"/>
          </ac:spMkLst>
        </pc:spChg>
        <pc:spChg chg="mod">
          <ac:chgData name="Alanne Eemeli" userId="a143e023-ffcd-47ce-ba89-8a8293313fe9" providerId="ADAL" clId="{F50C241E-DF13-4C67-9857-A024461CBA1E}" dt="2020-10-26T10:17:03.642" v="1255" actId="20577"/>
          <ac:spMkLst>
            <pc:docMk/>
            <pc:sldMk cId="3224854820" sldId="281"/>
            <ac:spMk id="7" creationId="{013AED6C-E434-4503-AE43-92C626F838CF}"/>
          </ac:spMkLst>
        </pc:spChg>
      </pc:sldChg>
      <pc:sldChg chg="modSp add">
        <pc:chgData name="Alanne Eemeli" userId="a143e023-ffcd-47ce-ba89-8a8293313fe9" providerId="ADAL" clId="{F50C241E-DF13-4C67-9857-A024461CBA1E}" dt="2020-10-26T10:20:43.648" v="1601" actId="20577"/>
        <pc:sldMkLst>
          <pc:docMk/>
          <pc:sldMk cId="1519690228" sldId="282"/>
        </pc:sldMkLst>
        <pc:spChg chg="mod">
          <ac:chgData name="Alanne Eemeli" userId="a143e023-ffcd-47ce-ba89-8a8293313fe9" providerId="ADAL" clId="{F50C241E-DF13-4C67-9857-A024461CBA1E}" dt="2020-10-26T10:19:18.562" v="1365" actId="20577"/>
          <ac:spMkLst>
            <pc:docMk/>
            <pc:sldMk cId="1519690228" sldId="282"/>
            <ac:spMk id="5" creationId="{C620FEDF-C56E-4A11-BC62-928402BAD1C6}"/>
          </ac:spMkLst>
        </pc:spChg>
        <pc:spChg chg="mod">
          <ac:chgData name="Alanne Eemeli" userId="a143e023-ffcd-47ce-ba89-8a8293313fe9" providerId="ADAL" clId="{F50C241E-DF13-4C67-9857-A024461CBA1E}" dt="2020-10-26T10:20:43.648" v="1601" actId="20577"/>
          <ac:spMkLst>
            <pc:docMk/>
            <pc:sldMk cId="1519690228" sldId="282"/>
            <ac:spMk id="6" creationId="{11406094-3ABB-405B-A9F4-876AE25AB13C}"/>
          </ac:spMkLst>
        </pc:spChg>
        <pc:spChg chg="mod">
          <ac:chgData name="Alanne Eemeli" userId="a143e023-ffcd-47ce-ba89-8a8293313fe9" providerId="ADAL" clId="{F50C241E-DF13-4C67-9857-A024461CBA1E}" dt="2020-10-26T10:19:31.243" v="1392" actId="20577"/>
          <ac:spMkLst>
            <pc:docMk/>
            <pc:sldMk cId="1519690228" sldId="282"/>
            <ac:spMk id="7" creationId="{013AED6C-E434-4503-AE43-92C626F838CF}"/>
          </ac:spMkLst>
        </pc:spChg>
      </pc:sldChg>
      <pc:sldChg chg="addSp delSp modSp add">
        <pc:chgData name="Alanne Eemeli" userId="a143e023-ffcd-47ce-ba89-8a8293313fe9" providerId="ADAL" clId="{F50C241E-DF13-4C67-9857-A024461CBA1E}" dt="2020-10-26T10:35:23.558" v="2052" actId="20577"/>
        <pc:sldMkLst>
          <pc:docMk/>
          <pc:sldMk cId="2652440899" sldId="283"/>
        </pc:sldMkLst>
        <pc:spChg chg="del">
          <ac:chgData name="Alanne Eemeli" userId="a143e023-ffcd-47ce-ba89-8a8293313fe9" providerId="ADAL" clId="{F50C241E-DF13-4C67-9857-A024461CBA1E}" dt="2020-10-26T10:34:44.739" v="1958"/>
          <ac:spMkLst>
            <pc:docMk/>
            <pc:sldMk cId="2652440899" sldId="283"/>
            <ac:spMk id="2" creationId="{041A9A91-7014-4CF0-AAC9-17305967EB3A}"/>
          </ac:spMkLst>
        </pc:spChg>
        <pc:spChg chg="del">
          <ac:chgData name="Alanne Eemeli" userId="a143e023-ffcd-47ce-ba89-8a8293313fe9" providerId="ADAL" clId="{F50C241E-DF13-4C67-9857-A024461CBA1E}" dt="2020-10-26T10:34:44.739" v="1958"/>
          <ac:spMkLst>
            <pc:docMk/>
            <pc:sldMk cId="2652440899" sldId="283"/>
            <ac:spMk id="3" creationId="{FCDA91EE-3056-4996-AF23-89D61771E05D}"/>
          </ac:spMkLst>
        </pc:spChg>
        <pc:spChg chg="del">
          <ac:chgData name="Alanne Eemeli" userId="a143e023-ffcd-47ce-ba89-8a8293313fe9" providerId="ADAL" clId="{F50C241E-DF13-4C67-9857-A024461CBA1E}" dt="2020-10-26T10:34:44.739" v="1958"/>
          <ac:spMkLst>
            <pc:docMk/>
            <pc:sldMk cId="2652440899" sldId="283"/>
            <ac:spMk id="4" creationId="{6014AB08-523D-40F9-87C1-E31FA9EDDD27}"/>
          </ac:spMkLst>
        </pc:spChg>
        <pc:spChg chg="add mod">
          <ac:chgData name="Alanne Eemeli" userId="a143e023-ffcd-47ce-ba89-8a8293313fe9" providerId="ADAL" clId="{F50C241E-DF13-4C67-9857-A024461CBA1E}" dt="2020-10-26T10:34:54.680" v="1968" actId="20577"/>
          <ac:spMkLst>
            <pc:docMk/>
            <pc:sldMk cId="2652440899" sldId="283"/>
            <ac:spMk id="5" creationId="{16679442-5BB4-4F3D-9D1A-9C00EED966AD}"/>
          </ac:spMkLst>
        </pc:spChg>
        <pc:spChg chg="add mod">
          <ac:chgData name="Alanne Eemeli" userId="a143e023-ffcd-47ce-ba89-8a8293313fe9" providerId="ADAL" clId="{F50C241E-DF13-4C67-9857-A024461CBA1E}" dt="2020-10-26T10:35:23.558" v="2052" actId="20577"/>
          <ac:spMkLst>
            <pc:docMk/>
            <pc:sldMk cId="2652440899" sldId="283"/>
            <ac:spMk id="6" creationId="{20FA5F25-1023-4639-BFF9-F6EEE1DF7589}"/>
          </ac:spMkLst>
        </pc:spChg>
        <pc:spChg chg="add mod">
          <ac:chgData name="Alanne Eemeli" userId="a143e023-ffcd-47ce-ba89-8a8293313fe9" providerId="ADAL" clId="{F50C241E-DF13-4C67-9857-A024461CBA1E}" dt="2020-10-26T10:34:44.739" v="1958"/>
          <ac:spMkLst>
            <pc:docMk/>
            <pc:sldMk cId="2652440899" sldId="283"/>
            <ac:spMk id="7" creationId="{6F6236C2-701A-47D5-9D71-93B5FC189D1A}"/>
          </ac:spMkLst>
        </pc:spChg>
      </pc:sldChg>
      <pc:sldChg chg="modSp add ord">
        <pc:chgData name="Alanne Eemeli" userId="a143e023-ffcd-47ce-ba89-8a8293313fe9" providerId="ADAL" clId="{F50C241E-DF13-4C67-9857-A024461CBA1E}" dt="2020-10-29T08:05:12.273" v="15847" actId="404"/>
        <pc:sldMkLst>
          <pc:docMk/>
          <pc:sldMk cId="3062720243" sldId="284"/>
        </pc:sldMkLst>
        <pc:spChg chg="mod">
          <ac:chgData name="Alanne Eemeli" userId="a143e023-ffcd-47ce-ba89-8a8293313fe9" providerId="ADAL" clId="{F50C241E-DF13-4C67-9857-A024461CBA1E}" dt="2020-10-29T08:05:12.273" v="15847" actId="404"/>
          <ac:spMkLst>
            <pc:docMk/>
            <pc:sldMk cId="3062720243" sldId="284"/>
            <ac:spMk id="5" creationId="{16679442-5BB4-4F3D-9D1A-9C00EED966AD}"/>
          </ac:spMkLst>
        </pc:spChg>
        <pc:spChg chg="mod">
          <ac:chgData name="Alanne Eemeli" userId="a143e023-ffcd-47ce-ba89-8a8293313fe9" providerId="ADAL" clId="{F50C241E-DF13-4C67-9857-A024461CBA1E}" dt="2020-10-26T10:39:03.218" v="2264" actId="20577"/>
          <ac:spMkLst>
            <pc:docMk/>
            <pc:sldMk cId="3062720243" sldId="284"/>
            <ac:spMk id="6" creationId="{20FA5F25-1023-4639-BFF9-F6EEE1DF7589}"/>
          </ac:spMkLst>
        </pc:spChg>
      </pc:sldChg>
      <pc:sldChg chg="addSp delSp modSp add ord modNotesTx">
        <pc:chgData name="Alanne Eemeli" userId="a143e023-ffcd-47ce-ba89-8a8293313fe9" providerId="ADAL" clId="{F50C241E-DF13-4C67-9857-A024461CBA1E}" dt="2020-10-29T07:37:08.165" v="15200" actId="14100"/>
        <pc:sldMkLst>
          <pc:docMk/>
          <pc:sldMk cId="3770981535" sldId="285"/>
        </pc:sldMkLst>
        <pc:spChg chg="add del mod">
          <ac:chgData name="Alanne Eemeli" userId="a143e023-ffcd-47ce-ba89-8a8293313fe9" providerId="ADAL" clId="{F50C241E-DF13-4C67-9857-A024461CBA1E}" dt="2020-10-26T10:53:54.664" v="2416"/>
          <ac:spMkLst>
            <pc:docMk/>
            <pc:sldMk cId="3770981535" sldId="285"/>
            <ac:spMk id="4" creationId="{B852D503-BF9D-4BBD-B790-2C7010567315}"/>
          </ac:spMkLst>
        </pc:spChg>
        <pc:spChg chg="del">
          <ac:chgData name="Alanne Eemeli" userId="a143e023-ffcd-47ce-ba89-8a8293313fe9" providerId="ADAL" clId="{F50C241E-DF13-4C67-9857-A024461CBA1E}" dt="2020-10-26T10:39:56.361" v="2280" actId="478"/>
          <ac:spMkLst>
            <pc:docMk/>
            <pc:sldMk cId="3770981535" sldId="285"/>
            <ac:spMk id="6" creationId="{11406094-3ABB-405B-A9F4-876AE25AB13C}"/>
          </ac:spMkLst>
        </pc:spChg>
        <pc:spChg chg="mod">
          <ac:chgData name="Alanne Eemeli" userId="a143e023-ffcd-47ce-ba89-8a8293313fe9" providerId="ADAL" clId="{F50C241E-DF13-4C67-9857-A024461CBA1E}" dt="2020-10-29T07:37:08.165" v="15200" actId="14100"/>
          <ac:spMkLst>
            <pc:docMk/>
            <pc:sldMk cId="3770981535" sldId="285"/>
            <ac:spMk id="7" creationId="{013AED6C-E434-4503-AE43-92C626F838CF}"/>
          </ac:spMkLst>
        </pc:spChg>
        <pc:spChg chg="add del mod">
          <ac:chgData name="Alanne Eemeli" userId="a143e023-ffcd-47ce-ba89-8a8293313fe9" providerId="ADAL" clId="{F50C241E-DF13-4C67-9857-A024461CBA1E}" dt="2020-10-26T10:39:58.686" v="2281" actId="478"/>
          <ac:spMkLst>
            <pc:docMk/>
            <pc:sldMk cId="3770981535" sldId="285"/>
            <ac:spMk id="9" creationId="{07A83645-FEAD-419A-B19C-9AB8128B6CED}"/>
          </ac:spMkLst>
        </pc:spChg>
        <pc:spChg chg="add del mod">
          <ac:chgData name="Alanne Eemeli" userId="a143e023-ffcd-47ce-ba89-8a8293313fe9" providerId="ADAL" clId="{F50C241E-DF13-4C67-9857-A024461CBA1E}" dt="2020-10-26T10:53:54.665" v="2418"/>
          <ac:spMkLst>
            <pc:docMk/>
            <pc:sldMk cId="3770981535" sldId="285"/>
            <ac:spMk id="12" creationId="{624BF964-1F87-4FED-AA1E-CF278D297C8F}"/>
          </ac:spMkLst>
        </pc:spChg>
        <pc:spChg chg="add del mod">
          <ac:chgData name="Alanne Eemeli" userId="a143e023-ffcd-47ce-ba89-8a8293313fe9" providerId="ADAL" clId="{F50C241E-DF13-4C67-9857-A024461CBA1E}" dt="2020-10-26T10:41:33.755" v="2313" actId="478"/>
          <ac:spMkLst>
            <pc:docMk/>
            <pc:sldMk cId="3770981535" sldId="285"/>
            <ac:spMk id="15" creationId="{2898A55D-391A-4D3D-B456-56BCF39A3B2D}"/>
          </ac:spMkLst>
        </pc:spChg>
        <pc:spChg chg="add del mod">
          <ac:chgData name="Alanne Eemeli" userId="a143e023-ffcd-47ce-ba89-8a8293313fe9" providerId="ADAL" clId="{F50C241E-DF13-4C67-9857-A024461CBA1E}" dt="2020-10-26T10:42:42.729" v="2328" actId="478"/>
          <ac:spMkLst>
            <pc:docMk/>
            <pc:sldMk cId="3770981535" sldId="285"/>
            <ac:spMk id="18" creationId="{D925D40E-82D5-4EAF-8E97-7227F1610861}"/>
          </ac:spMkLst>
        </pc:spChg>
        <pc:spChg chg="add del mod">
          <ac:chgData name="Alanne Eemeli" userId="a143e023-ffcd-47ce-ba89-8a8293313fe9" providerId="ADAL" clId="{F50C241E-DF13-4C67-9857-A024461CBA1E}" dt="2020-10-26T10:44:48.841" v="2402"/>
          <ac:spMkLst>
            <pc:docMk/>
            <pc:sldMk cId="3770981535" sldId="285"/>
            <ac:spMk id="21" creationId="{7A24DDBF-4F69-4615-BC9C-08D146381C16}"/>
          </ac:spMkLst>
        </pc:spChg>
        <pc:picChg chg="add mod">
          <ac:chgData name="Alanne Eemeli" userId="a143e023-ffcd-47ce-ba89-8a8293313fe9" providerId="ADAL" clId="{F50C241E-DF13-4C67-9857-A024461CBA1E}" dt="2020-10-29T07:36:50.725" v="15170" actId="1076"/>
          <ac:picMkLst>
            <pc:docMk/>
            <pc:sldMk cId="3770981535" sldId="285"/>
            <ac:picMk id="3" creationId="{0E3294F3-C05D-4340-BCBD-55EF38797D82}"/>
          </ac:picMkLst>
        </pc:picChg>
        <pc:picChg chg="add mod">
          <ac:chgData name="Alanne Eemeli" userId="a143e023-ffcd-47ce-ba89-8a8293313fe9" providerId="ADAL" clId="{F50C241E-DF13-4C67-9857-A024461CBA1E}" dt="2020-10-29T07:36:49.399" v="15169" actId="1076"/>
          <ac:picMkLst>
            <pc:docMk/>
            <pc:sldMk cId="3770981535" sldId="285"/>
            <ac:picMk id="11" creationId="{F3278D48-5EC8-4659-AD28-09E92B79CD4F}"/>
          </ac:picMkLst>
        </pc:picChg>
        <pc:picChg chg="add mod">
          <ac:chgData name="Alanne Eemeli" userId="a143e023-ffcd-47ce-ba89-8a8293313fe9" providerId="ADAL" clId="{F50C241E-DF13-4C67-9857-A024461CBA1E}" dt="2020-10-29T07:36:47.735" v="15168" actId="1076"/>
          <ac:picMkLst>
            <pc:docMk/>
            <pc:sldMk cId="3770981535" sldId="285"/>
            <ac:picMk id="14" creationId="{47D0A287-9FE1-4716-8621-D14187C35F90}"/>
          </ac:picMkLst>
        </pc:picChg>
        <pc:picChg chg="add mod">
          <ac:chgData name="Alanne Eemeli" userId="a143e023-ffcd-47ce-ba89-8a8293313fe9" providerId="ADAL" clId="{F50C241E-DF13-4C67-9857-A024461CBA1E}" dt="2020-10-26T10:53:21.721" v="2409" actId="1076"/>
          <ac:picMkLst>
            <pc:docMk/>
            <pc:sldMk cId="3770981535" sldId="285"/>
            <ac:picMk id="17" creationId="{51F096B8-DD60-4BAD-A667-F8DE8F012FC0}"/>
          </ac:picMkLst>
        </pc:picChg>
        <pc:picChg chg="add mod">
          <ac:chgData name="Alanne Eemeli" userId="a143e023-ffcd-47ce-ba89-8a8293313fe9" providerId="ADAL" clId="{F50C241E-DF13-4C67-9857-A024461CBA1E}" dt="2020-10-26T10:53:25.190" v="2410" actId="1076"/>
          <ac:picMkLst>
            <pc:docMk/>
            <pc:sldMk cId="3770981535" sldId="285"/>
            <ac:picMk id="20" creationId="{1591740A-F717-48F5-91DE-78AA201E1C9E}"/>
          </ac:picMkLst>
        </pc:picChg>
      </pc:sldChg>
      <pc:sldChg chg="modSp add">
        <pc:chgData name="Alanne Eemeli" userId="a143e023-ffcd-47ce-ba89-8a8293313fe9" providerId="ADAL" clId="{F50C241E-DF13-4C67-9857-A024461CBA1E}" dt="2020-10-29T07:37:17.997" v="15217" actId="5793"/>
        <pc:sldMkLst>
          <pc:docMk/>
          <pc:sldMk cId="903124092" sldId="286"/>
        </pc:sldMkLst>
        <pc:spChg chg="mod">
          <ac:chgData name="Alanne Eemeli" userId="a143e023-ffcd-47ce-ba89-8a8293313fe9" providerId="ADAL" clId="{F50C241E-DF13-4C67-9857-A024461CBA1E}" dt="2020-10-26T10:58:09.391" v="2853" actId="20577"/>
          <ac:spMkLst>
            <pc:docMk/>
            <pc:sldMk cId="903124092" sldId="286"/>
            <ac:spMk id="2" creationId="{1BF85E81-739B-4AEB-B424-04C94575E196}"/>
          </ac:spMkLst>
        </pc:spChg>
        <pc:spChg chg="mod">
          <ac:chgData name="Alanne Eemeli" userId="a143e023-ffcd-47ce-ba89-8a8293313fe9" providerId="ADAL" clId="{F50C241E-DF13-4C67-9857-A024461CBA1E}" dt="2020-10-29T07:37:17.997" v="15217" actId="5793"/>
          <ac:spMkLst>
            <pc:docMk/>
            <pc:sldMk cId="903124092" sldId="286"/>
            <ac:spMk id="4" creationId="{85747CD2-7739-4723-810C-622E734F5907}"/>
          </ac:spMkLst>
        </pc:spChg>
      </pc:sldChg>
      <pc:sldChg chg="addSp delSp modSp add">
        <pc:chgData name="Alanne Eemeli" userId="a143e023-ffcd-47ce-ba89-8a8293313fe9" providerId="ADAL" clId="{F50C241E-DF13-4C67-9857-A024461CBA1E}" dt="2020-10-29T07:38:56.524" v="15225" actId="14100"/>
        <pc:sldMkLst>
          <pc:docMk/>
          <pc:sldMk cId="2293699481" sldId="287"/>
        </pc:sldMkLst>
        <pc:spChg chg="mod">
          <ac:chgData name="Alanne Eemeli" userId="a143e023-ffcd-47ce-ba89-8a8293313fe9" providerId="ADAL" clId="{F50C241E-DF13-4C67-9857-A024461CBA1E}" dt="2020-10-26T11:03:28.243" v="3199" actId="403"/>
          <ac:spMkLst>
            <pc:docMk/>
            <pc:sldMk cId="2293699481" sldId="287"/>
            <ac:spMk id="2" creationId="{1BF85E81-739B-4AEB-B424-04C94575E196}"/>
          </ac:spMkLst>
        </pc:spChg>
        <pc:spChg chg="mod">
          <ac:chgData name="Alanne Eemeli" userId="a143e023-ffcd-47ce-ba89-8a8293313fe9" providerId="ADAL" clId="{F50C241E-DF13-4C67-9857-A024461CBA1E}" dt="2020-10-26T10:58:58.944" v="2874" actId="20577"/>
          <ac:spMkLst>
            <pc:docMk/>
            <pc:sldMk cId="2293699481" sldId="287"/>
            <ac:spMk id="3" creationId="{0F7D0654-E7A1-4678-BB50-D59759FDA985}"/>
          </ac:spMkLst>
        </pc:spChg>
        <pc:spChg chg="mod">
          <ac:chgData name="Alanne Eemeli" userId="a143e023-ffcd-47ce-ba89-8a8293313fe9" providerId="ADAL" clId="{F50C241E-DF13-4C67-9857-A024461CBA1E}" dt="2020-10-26T10:59:11.737" v="2886" actId="20577"/>
          <ac:spMkLst>
            <pc:docMk/>
            <pc:sldMk cId="2293699481" sldId="287"/>
            <ac:spMk id="4" creationId="{85747CD2-7739-4723-810C-622E734F5907}"/>
          </ac:spMkLst>
        </pc:spChg>
        <pc:spChg chg="add del mod">
          <ac:chgData name="Alanne Eemeli" userId="a143e023-ffcd-47ce-ba89-8a8293313fe9" providerId="ADAL" clId="{F50C241E-DF13-4C67-9857-A024461CBA1E}" dt="2020-10-29T07:38:19.475" v="15218" actId="931"/>
          <ac:spMkLst>
            <pc:docMk/>
            <pc:sldMk cId="2293699481" sldId="287"/>
            <ac:spMk id="5" creationId="{17105997-41D2-4C51-970D-A70F8DEC80AB}"/>
          </ac:spMkLst>
        </pc:spChg>
        <pc:picChg chg="add mod modCrop">
          <ac:chgData name="Alanne Eemeli" userId="a143e023-ffcd-47ce-ba89-8a8293313fe9" providerId="ADAL" clId="{F50C241E-DF13-4C67-9857-A024461CBA1E}" dt="2020-10-29T07:38:56.524" v="15225" actId="14100"/>
          <ac:picMkLst>
            <pc:docMk/>
            <pc:sldMk cId="2293699481" sldId="287"/>
            <ac:picMk id="7" creationId="{96746EBE-7BFB-46EA-8F11-4D41B145ABBC}"/>
          </ac:picMkLst>
        </pc:picChg>
      </pc:sldChg>
      <pc:sldChg chg="modSp add ord modNotesTx">
        <pc:chgData name="Alanne Eemeli" userId="a143e023-ffcd-47ce-ba89-8a8293313fe9" providerId="ADAL" clId="{F50C241E-DF13-4C67-9857-A024461CBA1E}" dt="2020-10-29T08:05:01.673" v="15842" actId="255"/>
        <pc:sldMkLst>
          <pc:docMk/>
          <pc:sldMk cId="1655465004" sldId="288"/>
        </pc:sldMkLst>
        <pc:spChg chg="mod">
          <ac:chgData name="Alanne Eemeli" userId="a143e023-ffcd-47ce-ba89-8a8293313fe9" providerId="ADAL" clId="{F50C241E-DF13-4C67-9857-A024461CBA1E}" dt="2020-10-29T08:05:01.673" v="15842" actId="255"/>
          <ac:spMkLst>
            <pc:docMk/>
            <pc:sldMk cId="1655465004" sldId="288"/>
            <ac:spMk id="5" creationId="{16679442-5BB4-4F3D-9D1A-9C00EED966AD}"/>
          </ac:spMkLst>
        </pc:spChg>
        <pc:spChg chg="mod">
          <ac:chgData name="Alanne Eemeli" userId="a143e023-ffcd-47ce-ba89-8a8293313fe9" providerId="ADAL" clId="{F50C241E-DF13-4C67-9857-A024461CBA1E}" dt="2020-10-26T11:03:07.655" v="3194" actId="20577"/>
          <ac:spMkLst>
            <pc:docMk/>
            <pc:sldMk cId="1655465004" sldId="288"/>
            <ac:spMk id="6" creationId="{20FA5F25-1023-4639-BFF9-F6EEE1DF7589}"/>
          </ac:spMkLst>
        </pc:spChg>
      </pc:sldChg>
      <pc:sldChg chg="addSp delSp modSp add">
        <pc:chgData name="Alanne Eemeli" userId="a143e023-ffcd-47ce-ba89-8a8293313fe9" providerId="ADAL" clId="{F50C241E-DF13-4C67-9857-A024461CBA1E}" dt="2020-10-26T11:06:52.508" v="3222" actId="113"/>
        <pc:sldMkLst>
          <pc:docMk/>
          <pc:sldMk cId="2940076698" sldId="289"/>
        </pc:sldMkLst>
        <pc:spChg chg="del">
          <ac:chgData name="Alanne Eemeli" userId="a143e023-ffcd-47ce-ba89-8a8293313fe9" providerId="ADAL" clId="{F50C241E-DF13-4C67-9857-A024461CBA1E}" dt="2020-10-26T11:04:03.221" v="3202"/>
          <ac:spMkLst>
            <pc:docMk/>
            <pc:sldMk cId="2940076698" sldId="289"/>
            <ac:spMk id="2" creationId="{5DBFA647-BBE6-49E8-86DF-912BD5361912}"/>
          </ac:spMkLst>
        </pc:spChg>
        <pc:spChg chg="del">
          <ac:chgData name="Alanne Eemeli" userId="a143e023-ffcd-47ce-ba89-8a8293313fe9" providerId="ADAL" clId="{F50C241E-DF13-4C67-9857-A024461CBA1E}" dt="2020-10-26T11:04:03.221" v="3202"/>
          <ac:spMkLst>
            <pc:docMk/>
            <pc:sldMk cId="2940076698" sldId="289"/>
            <ac:spMk id="3" creationId="{5679CAEF-F2A9-490C-B2F6-791C640A6AFB}"/>
          </ac:spMkLst>
        </pc:spChg>
        <pc:spChg chg="del">
          <ac:chgData name="Alanne Eemeli" userId="a143e023-ffcd-47ce-ba89-8a8293313fe9" providerId="ADAL" clId="{F50C241E-DF13-4C67-9857-A024461CBA1E}" dt="2020-10-26T11:04:03.221" v="3202"/>
          <ac:spMkLst>
            <pc:docMk/>
            <pc:sldMk cId="2940076698" sldId="289"/>
            <ac:spMk id="4" creationId="{84AE6D45-1C93-4FC8-ADBE-0B31E2FB3B53}"/>
          </ac:spMkLst>
        </pc:spChg>
        <pc:spChg chg="add mod">
          <ac:chgData name="Alanne Eemeli" userId="a143e023-ffcd-47ce-ba89-8a8293313fe9" providerId="ADAL" clId="{F50C241E-DF13-4C67-9857-A024461CBA1E}" dt="2020-10-26T11:06:35.392" v="3214" actId="20577"/>
          <ac:spMkLst>
            <pc:docMk/>
            <pc:sldMk cId="2940076698" sldId="289"/>
            <ac:spMk id="5" creationId="{21A2BD1C-452D-40AB-8FD9-26CF1455A7E4}"/>
          </ac:spMkLst>
        </pc:spChg>
        <pc:spChg chg="add mod">
          <ac:chgData name="Alanne Eemeli" userId="a143e023-ffcd-47ce-ba89-8a8293313fe9" providerId="ADAL" clId="{F50C241E-DF13-4C67-9857-A024461CBA1E}" dt="2020-10-26T11:06:52.508" v="3222" actId="113"/>
          <ac:spMkLst>
            <pc:docMk/>
            <pc:sldMk cId="2940076698" sldId="289"/>
            <ac:spMk id="6" creationId="{855C5B35-BFFF-449B-B874-D92F8F106A63}"/>
          </ac:spMkLst>
        </pc:spChg>
        <pc:spChg chg="add mod">
          <ac:chgData name="Alanne Eemeli" userId="a143e023-ffcd-47ce-ba89-8a8293313fe9" providerId="ADAL" clId="{F50C241E-DF13-4C67-9857-A024461CBA1E}" dt="2020-10-26T11:06:24.552" v="3209"/>
          <ac:spMkLst>
            <pc:docMk/>
            <pc:sldMk cId="2940076698" sldId="289"/>
            <ac:spMk id="7" creationId="{2E62E3A4-253B-4A23-A0F4-9B0EEA6A85A3}"/>
          </ac:spMkLst>
        </pc:spChg>
      </pc:sldChg>
      <pc:sldChg chg="addSp delSp modSp add ord modAnim modNotesTx">
        <pc:chgData name="Alanne Eemeli" userId="a143e023-ffcd-47ce-ba89-8a8293313fe9" providerId="ADAL" clId="{F50C241E-DF13-4C67-9857-A024461CBA1E}" dt="2020-10-30T13:51:48.571" v="16161"/>
        <pc:sldMkLst>
          <pc:docMk/>
          <pc:sldMk cId="3789037723" sldId="290"/>
        </pc:sldMkLst>
        <pc:spChg chg="del">
          <ac:chgData name="Alanne Eemeli" userId="a143e023-ffcd-47ce-ba89-8a8293313fe9" providerId="ADAL" clId="{F50C241E-DF13-4C67-9857-A024461CBA1E}" dt="2020-10-26T11:04:13.376" v="3204"/>
          <ac:spMkLst>
            <pc:docMk/>
            <pc:sldMk cId="3789037723" sldId="290"/>
            <ac:spMk id="2" creationId="{99D4EBB2-359A-4E00-A868-0087EF4272CD}"/>
          </ac:spMkLst>
        </pc:spChg>
        <pc:spChg chg="add del mod">
          <ac:chgData name="Alanne Eemeli" userId="a143e023-ffcd-47ce-ba89-8a8293313fe9" providerId="ADAL" clId="{F50C241E-DF13-4C67-9857-A024461CBA1E}" dt="2020-10-30T13:51:48.571" v="16161"/>
          <ac:spMkLst>
            <pc:docMk/>
            <pc:sldMk cId="3789037723" sldId="290"/>
            <ac:spMk id="3" creationId="{DFFC17F5-6AD6-4253-84A1-76092882CC24}"/>
          </ac:spMkLst>
        </pc:spChg>
        <pc:picChg chg="add mod">
          <ac:chgData name="Alanne Eemeli" userId="a143e023-ffcd-47ce-ba89-8a8293313fe9" providerId="ADAL" clId="{F50C241E-DF13-4C67-9857-A024461CBA1E}" dt="2020-10-30T13:51:48.571" v="16161"/>
          <ac:picMkLst>
            <pc:docMk/>
            <pc:sldMk cId="3789037723" sldId="290"/>
            <ac:picMk id="2" creationId="{858325EF-8F74-4F40-AC8B-4EF30BEA8389}"/>
          </ac:picMkLst>
        </pc:picChg>
      </pc:sldChg>
      <pc:sldChg chg="modSp add">
        <pc:chgData name="Alanne Eemeli" userId="a143e023-ffcd-47ce-ba89-8a8293313fe9" providerId="ADAL" clId="{F50C241E-DF13-4C67-9857-A024461CBA1E}" dt="2020-10-26T11:07:27.537" v="3236" actId="403"/>
        <pc:sldMkLst>
          <pc:docMk/>
          <pc:sldMk cId="2100381266" sldId="291"/>
        </pc:sldMkLst>
        <pc:spChg chg="mod">
          <ac:chgData name="Alanne Eemeli" userId="a143e023-ffcd-47ce-ba89-8a8293313fe9" providerId="ADAL" clId="{F50C241E-DF13-4C67-9857-A024461CBA1E}" dt="2020-10-26T11:07:05.137" v="3228" actId="20577"/>
          <ac:spMkLst>
            <pc:docMk/>
            <pc:sldMk cId="2100381266" sldId="291"/>
            <ac:spMk id="5" creationId="{21A2BD1C-452D-40AB-8FD9-26CF1455A7E4}"/>
          </ac:spMkLst>
        </pc:spChg>
        <pc:spChg chg="mod">
          <ac:chgData name="Alanne Eemeli" userId="a143e023-ffcd-47ce-ba89-8a8293313fe9" providerId="ADAL" clId="{F50C241E-DF13-4C67-9857-A024461CBA1E}" dt="2020-10-26T11:07:27.537" v="3236" actId="403"/>
          <ac:spMkLst>
            <pc:docMk/>
            <pc:sldMk cId="2100381266" sldId="291"/>
            <ac:spMk id="6" creationId="{855C5B35-BFFF-449B-B874-D92F8F106A63}"/>
          </ac:spMkLst>
        </pc:spChg>
      </pc:sldChg>
      <pc:sldChg chg="modSp add">
        <pc:chgData name="Alanne Eemeli" userId="a143e023-ffcd-47ce-ba89-8a8293313fe9" providerId="ADAL" clId="{F50C241E-DF13-4C67-9857-A024461CBA1E}" dt="2020-10-26T11:07:56.509" v="3254" actId="403"/>
        <pc:sldMkLst>
          <pc:docMk/>
          <pc:sldMk cId="2590188322" sldId="292"/>
        </pc:sldMkLst>
        <pc:spChg chg="mod">
          <ac:chgData name="Alanne Eemeli" userId="a143e023-ffcd-47ce-ba89-8a8293313fe9" providerId="ADAL" clId="{F50C241E-DF13-4C67-9857-A024461CBA1E}" dt="2020-10-26T11:07:47.439" v="3246" actId="20577"/>
          <ac:spMkLst>
            <pc:docMk/>
            <pc:sldMk cId="2590188322" sldId="292"/>
            <ac:spMk id="5" creationId="{21A2BD1C-452D-40AB-8FD9-26CF1455A7E4}"/>
          </ac:spMkLst>
        </pc:spChg>
        <pc:spChg chg="mod">
          <ac:chgData name="Alanne Eemeli" userId="a143e023-ffcd-47ce-ba89-8a8293313fe9" providerId="ADAL" clId="{F50C241E-DF13-4C67-9857-A024461CBA1E}" dt="2020-10-26T11:07:56.509" v="3254" actId="403"/>
          <ac:spMkLst>
            <pc:docMk/>
            <pc:sldMk cId="2590188322" sldId="292"/>
            <ac:spMk id="6" creationId="{855C5B35-BFFF-449B-B874-D92F8F106A63}"/>
          </ac:spMkLst>
        </pc:spChg>
      </pc:sldChg>
      <pc:sldChg chg="modSp add">
        <pc:chgData name="Alanne Eemeli" userId="a143e023-ffcd-47ce-ba89-8a8293313fe9" providerId="ADAL" clId="{F50C241E-DF13-4C67-9857-A024461CBA1E}" dt="2020-10-26T11:08:46.109" v="3277" actId="403"/>
        <pc:sldMkLst>
          <pc:docMk/>
          <pc:sldMk cId="3467785532" sldId="293"/>
        </pc:sldMkLst>
        <pc:spChg chg="mod">
          <ac:chgData name="Alanne Eemeli" userId="a143e023-ffcd-47ce-ba89-8a8293313fe9" providerId="ADAL" clId="{F50C241E-DF13-4C67-9857-A024461CBA1E}" dt="2020-10-26T11:08:28.441" v="3269" actId="20577"/>
          <ac:spMkLst>
            <pc:docMk/>
            <pc:sldMk cId="3467785532" sldId="293"/>
            <ac:spMk id="5" creationId="{21A2BD1C-452D-40AB-8FD9-26CF1455A7E4}"/>
          </ac:spMkLst>
        </pc:spChg>
        <pc:spChg chg="mod">
          <ac:chgData name="Alanne Eemeli" userId="a143e023-ffcd-47ce-ba89-8a8293313fe9" providerId="ADAL" clId="{F50C241E-DF13-4C67-9857-A024461CBA1E}" dt="2020-10-26T11:08:46.109" v="3277" actId="403"/>
          <ac:spMkLst>
            <pc:docMk/>
            <pc:sldMk cId="3467785532" sldId="293"/>
            <ac:spMk id="6" creationId="{855C5B35-BFFF-449B-B874-D92F8F106A63}"/>
          </ac:spMkLst>
        </pc:spChg>
      </pc:sldChg>
      <pc:sldChg chg="modSp add">
        <pc:chgData name="Alanne Eemeli" userId="a143e023-ffcd-47ce-ba89-8a8293313fe9" providerId="ADAL" clId="{F50C241E-DF13-4C67-9857-A024461CBA1E}" dt="2020-10-26T11:09:14.453" v="3294" actId="255"/>
        <pc:sldMkLst>
          <pc:docMk/>
          <pc:sldMk cId="2796024731" sldId="294"/>
        </pc:sldMkLst>
        <pc:spChg chg="mod">
          <ac:chgData name="Alanne Eemeli" userId="a143e023-ffcd-47ce-ba89-8a8293313fe9" providerId="ADAL" clId="{F50C241E-DF13-4C67-9857-A024461CBA1E}" dt="2020-10-26T11:09:05.798" v="3289" actId="20577"/>
          <ac:spMkLst>
            <pc:docMk/>
            <pc:sldMk cId="2796024731" sldId="294"/>
            <ac:spMk id="5" creationId="{21A2BD1C-452D-40AB-8FD9-26CF1455A7E4}"/>
          </ac:spMkLst>
        </pc:spChg>
        <pc:spChg chg="mod">
          <ac:chgData name="Alanne Eemeli" userId="a143e023-ffcd-47ce-ba89-8a8293313fe9" providerId="ADAL" clId="{F50C241E-DF13-4C67-9857-A024461CBA1E}" dt="2020-10-26T11:09:14.453" v="3294" actId="255"/>
          <ac:spMkLst>
            <pc:docMk/>
            <pc:sldMk cId="2796024731" sldId="294"/>
            <ac:spMk id="6" creationId="{855C5B35-BFFF-449B-B874-D92F8F106A63}"/>
          </ac:spMkLst>
        </pc:spChg>
      </pc:sldChg>
      <pc:sldChg chg="modSp add">
        <pc:chgData name="Alanne Eemeli" userId="a143e023-ffcd-47ce-ba89-8a8293313fe9" providerId="ADAL" clId="{F50C241E-DF13-4C67-9857-A024461CBA1E}" dt="2020-10-26T11:10:00.786" v="3311" actId="403"/>
        <pc:sldMkLst>
          <pc:docMk/>
          <pc:sldMk cId="954088088" sldId="295"/>
        </pc:sldMkLst>
        <pc:spChg chg="mod">
          <ac:chgData name="Alanne Eemeli" userId="a143e023-ffcd-47ce-ba89-8a8293313fe9" providerId="ADAL" clId="{F50C241E-DF13-4C67-9857-A024461CBA1E}" dt="2020-10-26T11:09:44.890" v="3303" actId="20577"/>
          <ac:spMkLst>
            <pc:docMk/>
            <pc:sldMk cId="954088088" sldId="295"/>
            <ac:spMk id="5" creationId="{21A2BD1C-452D-40AB-8FD9-26CF1455A7E4}"/>
          </ac:spMkLst>
        </pc:spChg>
        <pc:spChg chg="mod">
          <ac:chgData name="Alanne Eemeli" userId="a143e023-ffcd-47ce-ba89-8a8293313fe9" providerId="ADAL" clId="{F50C241E-DF13-4C67-9857-A024461CBA1E}" dt="2020-10-26T11:10:00.786" v="3311" actId="403"/>
          <ac:spMkLst>
            <pc:docMk/>
            <pc:sldMk cId="954088088" sldId="295"/>
            <ac:spMk id="6" creationId="{855C5B35-BFFF-449B-B874-D92F8F106A63}"/>
          </ac:spMkLst>
        </pc:spChg>
      </pc:sldChg>
      <pc:sldChg chg="addSp delSp modSp add">
        <pc:chgData name="Alanne Eemeli" userId="a143e023-ffcd-47ce-ba89-8a8293313fe9" providerId="ADAL" clId="{F50C241E-DF13-4C67-9857-A024461CBA1E}" dt="2020-10-29T08:05:19.577" v="15848" actId="255"/>
        <pc:sldMkLst>
          <pc:docMk/>
          <pc:sldMk cId="1480677875" sldId="296"/>
        </pc:sldMkLst>
        <pc:spChg chg="del">
          <ac:chgData name="Alanne Eemeli" userId="a143e023-ffcd-47ce-ba89-8a8293313fe9" providerId="ADAL" clId="{F50C241E-DF13-4C67-9857-A024461CBA1E}" dt="2020-10-26T11:11:15.164" v="3313"/>
          <ac:spMkLst>
            <pc:docMk/>
            <pc:sldMk cId="1480677875" sldId="296"/>
            <ac:spMk id="2" creationId="{B60C15B1-1CF5-4D59-B4B2-4E0586313401}"/>
          </ac:spMkLst>
        </pc:spChg>
        <pc:spChg chg="add mod">
          <ac:chgData name="Alanne Eemeli" userId="a143e023-ffcd-47ce-ba89-8a8293313fe9" providerId="ADAL" clId="{F50C241E-DF13-4C67-9857-A024461CBA1E}" dt="2020-10-29T08:05:19.577" v="15848" actId="255"/>
          <ac:spMkLst>
            <pc:docMk/>
            <pc:sldMk cId="1480677875" sldId="296"/>
            <ac:spMk id="3" creationId="{913049EF-CA8E-4EB2-ADB2-EA3B9C06003E}"/>
          </ac:spMkLst>
        </pc:spChg>
        <pc:spChg chg="add mod">
          <ac:chgData name="Alanne Eemeli" userId="a143e023-ffcd-47ce-ba89-8a8293313fe9" providerId="ADAL" clId="{F50C241E-DF13-4C67-9857-A024461CBA1E}" dt="2020-10-26T11:12:19.779" v="3377" actId="20577"/>
          <ac:spMkLst>
            <pc:docMk/>
            <pc:sldMk cId="1480677875" sldId="296"/>
            <ac:spMk id="4" creationId="{1A58F8C6-5708-4552-A580-E7425FAF5DBB}"/>
          </ac:spMkLst>
        </pc:spChg>
        <pc:spChg chg="add mod">
          <ac:chgData name="Alanne Eemeli" userId="a143e023-ffcd-47ce-ba89-8a8293313fe9" providerId="ADAL" clId="{F50C241E-DF13-4C67-9857-A024461CBA1E}" dt="2020-10-26T11:11:15.164" v="3313"/>
          <ac:spMkLst>
            <pc:docMk/>
            <pc:sldMk cId="1480677875" sldId="296"/>
            <ac:spMk id="5" creationId="{39DE0E36-1B48-47A4-9ECD-B8290FA019BB}"/>
          </ac:spMkLst>
        </pc:spChg>
      </pc:sldChg>
      <pc:sldChg chg="addSp delSp modSp add">
        <pc:chgData name="Alanne Eemeli" userId="a143e023-ffcd-47ce-ba89-8a8293313fe9" providerId="ADAL" clId="{F50C241E-DF13-4C67-9857-A024461CBA1E}" dt="2020-10-26T11:13:49.538" v="3534" actId="20577"/>
        <pc:sldMkLst>
          <pc:docMk/>
          <pc:sldMk cId="3269846848" sldId="297"/>
        </pc:sldMkLst>
        <pc:spChg chg="del">
          <ac:chgData name="Alanne Eemeli" userId="a143e023-ffcd-47ce-ba89-8a8293313fe9" providerId="ADAL" clId="{F50C241E-DF13-4C67-9857-A024461CBA1E}" dt="2020-10-26T11:12:39.088" v="3379"/>
          <ac:spMkLst>
            <pc:docMk/>
            <pc:sldMk cId="3269846848" sldId="297"/>
            <ac:spMk id="2" creationId="{A1002715-CDB0-4A77-B2F3-E83E1156882D}"/>
          </ac:spMkLst>
        </pc:spChg>
        <pc:spChg chg="del">
          <ac:chgData name="Alanne Eemeli" userId="a143e023-ffcd-47ce-ba89-8a8293313fe9" providerId="ADAL" clId="{F50C241E-DF13-4C67-9857-A024461CBA1E}" dt="2020-10-26T11:12:39.088" v="3379"/>
          <ac:spMkLst>
            <pc:docMk/>
            <pc:sldMk cId="3269846848" sldId="297"/>
            <ac:spMk id="3" creationId="{C5105AB9-E235-4A98-90F5-C3E73817B6EB}"/>
          </ac:spMkLst>
        </pc:spChg>
        <pc:spChg chg="del">
          <ac:chgData name="Alanne Eemeli" userId="a143e023-ffcd-47ce-ba89-8a8293313fe9" providerId="ADAL" clId="{F50C241E-DF13-4C67-9857-A024461CBA1E}" dt="2020-10-26T11:12:39.088" v="3379"/>
          <ac:spMkLst>
            <pc:docMk/>
            <pc:sldMk cId="3269846848" sldId="297"/>
            <ac:spMk id="4" creationId="{7E11BB33-7F05-4F04-9334-52FDAC9C4D1E}"/>
          </ac:spMkLst>
        </pc:spChg>
        <pc:spChg chg="add mod">
          <ac:chgData name="Alanne Eemeli" userId="a143e023-ffcd-47ce-ba89-8a8293313fe9" providerId="ADAL" clId="{F50C241E-DF13-4C67-9857-A024461CBA1E}" dt="2020-10-26T11:13:49.538" v="3534" actId="20577"/>
          <ac:spMkLst>
            <pc:docMk/>
            <pc:sldMk cId="3269846848" sldId="297"/>
            <ac:spMk id="5" creationId="{47A4CF66-9CE1-48FE-9187-70F7EC289751}"/>
          </ac:spMkLst>
        </pc:spChg>
      </pc:sldChg>
      <pc:sldChg chg="addSp delSp modSp add del">
        <pc:chgData name="Alanne Eemeli" userId="a143e023-ffcd-47ce-ba89-8a8293313fe9" providerId="ADAL" clId="{F50C241E-DF13-4C67-9857-A024461CBA1E}" dt="2020-10-26T11:15:03.323" v="3539" actId="2696"/>
        <pc:sldMkLst>
          <pc:docMk/>
          <pc:sldMk cId="4017991038" sldId="298"/>
        </pc:sldMkLst>
        <pc:spChg chg="del">
          <ac:chgData name="Alanne Eemeli" userId="a143e023-ffcd-47ce-ba89-8a8293313fe9" providerId="ADAL" clId="{F50C241E-DF13-4C67-9857-A024461CBA1E}" dt="2020-10-26T11:14:37.145" v="3536"/>
          <ac:spMkLst>
            <pc:docMk/>
            <pc:sldMk cId="4017991038" sldId="298"/>
            <ac:spMk id="2" creationId="{2982895A-04BF-4BDD-9878-83EA5BC28A7A}"/>
          </ac:spMkLst>
        </pc:spChg>
        <pc:spChg chg="add del mod">
          <ac:chgData name="Alanne Eemeli" userId="a143e023-ffcd-47ce-ba89-8a8293313fe9" providerId="ADAL" clId="{F50C241E-DF13-4C67-9857-A024461CBA1E}" dt="2020-10-26T11:14:40.472" v="3537"/>
          <ac:spMkLst>
            <pc:docMk/>
            <pc:sldMk cId="4017991038" sldId="298"/>
            <ac:spMk id="3" creationId="{59FBBCE7-F56A-4AD5-A7F8-D29AC1DAF680}"/>
          </ac:spMkLst>
        </pc:spChg>
        <pc:spChg chg="add del mod">
          <ac:chgData name="Alanne Eemeli" userId="a143e023-ffcd-47ce-ba89-8a8293313fe9" providerId="ADAL" clId="{F50C241E-DF13-4C67-9857-A024461CBA1E}" dt="2020-10-26T11:14:40.472" v="3537"/>
          <ac:spMkLst>
            <pc:docMk/>
            <pc:sldMk cId="4017991038" sldId="298"/>
            <ac:spMk id="4" creationId="{CB0B7AC4-5853-4EC2-8DE2-F0F719E393C4}"/>
          </ac:spMkLst>
        </pc:spChg>
        <pc:spChg chg="add del mod">
          <ac:chgData name="Alanne Eemeli" userId="a143e023-ffcd-47ce-ba89-8a8293313fe9" providerId="ADAL" clId="{F50C241E-DF13-4C67-9857-A024461CBA1E}" dt="2020-10-26T11:14:40.472" v="3537"/>
          <ac:spMkLst>
            <pc:docMk/>
            <pc:sldMk cId="4017991038" sldId="298"/>
            <ac:spMk id="5" creationId="{346F58FF-8F77-4910-B218-3D38111A7B79}"/>
          </ac:spMkLst>
        </pc:spChg>
        <pc:spChg chg="add mod">
          <ac:chgData name="Alanne Eemeli" userId="a143e023-ffcd-47ce-ba89-8a8293313fe9" providerId="ADAL" clId="{F50C241E-DF13-4C67-9857-A024461CBA1E}" dt="2020-10-26T11:14:40.472" v="3537"/>
          <ac:spMkLst>
            <pc:docMk/>
            <pc:sldMk cId="4017991038" sldId="298"/>
            <ac:spMk id="6" creationId="{ED6EBBEE-C288-41CE-BCDE-DCF872DF745C}"/>
          </ac:spMkLst>
        </pc:spChg>
        <pc:spChg chg="add mod">
          <ac:chgData name="Alanne Eemeli" userId="a143e023-ffcd-47ce-ba89-8a8293313fe9" providerId="ADAL" clId="{F50C241E-DF13-4C67-9857-A024461CBA1E}" dt="2020-10-26T11:14:40.472" v="3537"/>
          <ac:spMkLst>
            <pc:docMk/>
            <pc:sldMk cId="4017991038" sldId="298"/>
            <ac:spMk id="7" creationId="{0E6402C6-21BC-4D6D-9B36-159E9259B680}"/>
          </ac:spMkLst>
        </pc:spChg>
        <pc:spChg chg="add mod">
          <ac:chgData name="Alanne Eemeli" userId="a143e023-ffcd-47ce-ba89-8a8293313fe9" providerId="ADAL" clId="{F50C241E-DF13-4C67-9857-A024461CBA1E}" dt="2020-10-26T11:14:40.472" v="3537"/>
          <ac:spMkLst>
            <pc:docMk/>
            <pc:sldMk cId="4017991038" sldId="298"/>
            <ac:spMk id="8" creationId="{7797085E-3634-4A65-A004-49A91481E6C5}"/>
          </ac:spMkLst>
        </pc:spChg>
      </pc:sldChg>
      <pc:sldChg chg="modSp add">
        <pc:chgData name="Alanne Eemeli" userId="a143e023-ffcd-47ce-ba89-8a8293313fe9" providerId="ADAL" clId="{F50C241E-DF13-4C67-9857-A024461CBA1E}" dt="2020-10-26T11:18:04.786" v="3836" actId="20577"/>
        <pc:sldMkLst>
          <pc:docMk/>
          <pc:sldMk cId="1513340369" sldId="299"/>
        </pc:sldMkLst>
        <pc:spChg chg="mod">
          <ac:chgData name="Alanne Eemeli" userId="a143e023-ffcd-47ce-ba89-8a8293313fe9" providerId="ADAL" clId="{F50C241E-DF13-4C67-9857-A024461CBA1E}" dt="2020-10-26T11:15:07.935" v="3551" actId="20577"/>
          <ac:spMkLst>
            <pc:docMk/>
            <pc:sldMk cId="1513340369" sldId="299"/>
            <ac:spMk id="5" creationId="{C620FEDF-C56E-4A11-BC62-928402BAD1C6}"/>
          </ac:spMkLst>
        </pc:spChg>
        <pc:spChg chg="mod">
          <ac:chgData name="Alanne Eemeli" userId="a143e023-ffcd-47ce-ba89-8a8293313fe9" providerId="ADAL" clId="{F50C241E-DF13-4C67-9857-A024461CBA1E}" dt="2020-10-26T11:18:04.786" v="3836" actId="20577"/>
          <ac:spMkLst>
            <pc:docMk/>
            <pc:sldMk cId="1513340369" sldId="299"/>
            <ac:spMk id="6" creationId="{11406094-3ABB-405B-A9F4-876AE25AB13C}"/>
          </ac:spMkLst>
        </pc:spChg>
        <pc:spChg chg="mod">
          <ac:chgData name="Alanne Eemeli" userId="a143e023-ffcd-47ce-ba89-8a8293313fe9" providerId="ADAL" clId="{F50C241E-DF13-4C67-9857-A024461CBA1E}" dt="2020-10-26T11:15:14.631" v="3580" actId="20577"/>
          <ac:spMkLst>
            <pc:docMk/>
            <pc:sldMk cId="1513340369" sldId="299"/>
            <ac:spMk id="7" creationId="{013AED6C-E434-4503-AE43-92C626F838CF}"/>
          </ac:spMkLst>
        </pc:spChg>
      </pc:sldChg>
      <pc:sldChg chg="modSp add">
        <pc:chgData name="Alanne Eemeli" userId="a143e023-ffcd-47ce-ba89-8a8293313fe9" providerId="ADAL" clId="{F50C241E-DF13-4C67-9857-A024461CBA1E}" dt="2020-10-26T11:22:55.186" v="4109" actId="20577"/>
        <pc:sldMkLst>
          <pc:docMk/>
          <pc:sldMk cId="1454574072" sldId="300"/>
        </pc:sldMkLst>
        <pc:spChg chg="mod">
          <ac:chgData name="Alanne Eemeli" userId="a143e023-ffcd-47ce-ba89-8a8293313fe9" providerId="ADAL" clId="{F50C241E-DF13-4C67-9857-A024461CBA1E}" dt="2020-10-26T11:22:55.186" v="4109" actId="20577"/>
          <ac:spMkLst>
            <pc:docMk/>
            <pc:sldMk cId="1454574072" sldId="300"/>
            <ac:spMk id="6" creationId="{11406094-3ABB-405B-A9F4-876AE25AB13C}"/>
          </ac:spMkLst>
        </pc:spChg>
        <pc:spChg chg="mod">
          <ac:chgData name="Alanne Eemeli" userId="a143e023-ffcd-47ce-ba89-8a8293313fe9" providerId="ADAL" clId="{F50C241E-DF13-4C67-9857-A024461CBA1E}" dt="2020-10-26T11:18:31.760" v="3853" actId="20577"/>
          <ac:spMkLst>
            <pc:docMk/>
            <pc:sldMk cId="1454574072" sldId="300"/>
            <ac:spMk id="7" creationId="{013AED6C-E434-4503-AE43-92C626F838CF}"/>
          </ac:spMkLst>
        </pc:spChg>
      </pc:sldChg>
      <pc:sldChg chg="modSp add">
        <pc:chgData name="Alanne Eemeli" userId="a143e023-ffcd-47ce-ba89-8a8293313fe9" providerId="ADAL" clId="{F50C241E-DF13-4C67-9857-A024461CBA1E}" dt="2020-10-26T11:24:56.438" v="4288" actId="20577"/>
        <pc:sldMkLst>
          <pc:docMk/>
          <pc:sldMk cId="2122488366" sldId="301"/>
        </pc:sldMkLst>
        <pc:spChg chg="mod">
          <ac:chgData name="Alanne Eemeli" userId="a143e023-ffcd-47ce-ba89-8a8293313fe9" providerId="ADAL" clId="{F50C241E-DF13-4C67-9857-A024461CBA1E}" dt="2020-10-26T11:24:56.438" v="4288" actId="20577"/>
          <ac:spMkLst>
            <pc:docMk/>
            <pc:sldMk cId="2122488366" sldId="301"/>
            <ac:spMk id="2" creationId="{DA773750-22BF-4B21-AA80-EC8B28D51DF3}"/>
          </ac:spMkLst>
        </pc:spChg>
        <pc:spChg chg="mod">
          <ac:chgData name="Alanne Eemeli" userId="a143e023-ffcd-47ce-ba89-8a8293313fe9" providerId="ADAL" clId="{F50C241E-DF13-4C67-9857-A024461CBA1E}" dt="2020-10-26T11:24:18.496" v="4128" actId="20577"/>
          <ac:spMkLst>
            <pc:docMk/>
            <pc:sldMk cId="2122488366" sldId="301"/>
            <ac:spMk id="4" creationId="{8E86163B-1D60-46CB-B5CA-8A61F3F598E0}"/>
          </ac:spMkLst>
        </pc:spChg>
      </pc:sldChg>
      <pc:sldChg chg="modSp add ord">
        <pc:chgData name="Alanne Eemeli" userId="a143e023-ffcd-47ce-ba89-8a8293313fe9" providerId="ADAL" clId="{F50C241E-DF13-4C67-9857-A024461CBA1E}" dt="2020-10-26T11:27:38.823" v="4590" actId="20577"/>
        <pc:sldMkLst>
          <pc:docMk/>
          <pc:sldMk cId="2815443990" sldId="302"/>
        </pc:sldMkLst>
        <pc:spChg chg="mod">
          <ac:chgData name="Alanne Eemeli" userId="a143e023-ffcd-47ce-ba89-8a8293313fe9" providerId="ADAL" clId="{F50C241E-DF13-4C67-9857-A024461CBA1E}" dt="2020-10-26T11:27:38.823" v="4590" actId="20577"/>
          <ac:spMkLst>
            <pc:docMk/>
            <pc:sldMk cId="2815443990" sldId="302"/>
            <ac:spMk id="6" creationId="{11406094-3ABB-405B-A9F4-876AE25AB13C}"/>
          </ac:spMkLst>
        </pc:spChg>
        <pc:spChg chg="mod">
          <ac:chgData name="Alanne Eemeli" userId="a143e023-ffcd-47ce-ba89-8a8293313fe9" providerId="ADAL" clId="{F50C241E-DF13-4C67-9857-A024461CBA1E}" dt="2020-10-26T11:25:26.086" v="4303" actId="20577"/>
          <ac:spMkLst>
            <pc:docMk/>
            <pc:sldMk cId="2815443990" sldId="302"/>
            <ac:spMk id="7" creationId="{013AED6C-E434-4503-AE43-92C626F838CF}"/>
          </ac:spMkLst>
        </pc:spChg>
      </pc:sldChg>
      <pc:sldChg chg="modSp add">
        <pc:chgData name="Alanne Eemeli" userId="a143e023-ffcd-47ce-ba89-8a8293313fe9" providerId="ADAL" clId="{F50C241E-DF13-4C67-9857-A024461CBA1E}" dt="2020-10-29T08:05:31.724" v="15849" actId="255"/>
        <pc:sldMkLst>
          <pc:docMk/>
          <pc:sldMk cId="975727832" sldId="303"/>
        </pc:sldMkLst>
        <pc:spChg chg="mod">
          <ac:chgData name="Alanne Eemeli" userId="a143e023-ffcd-47ce-ba89-8a8293313fe9" providerId="ADAL" clId="{F50C241E-DF13-4C67-9857-A024461CBA1E}" dt="2020-10-29T08:05:31.724" v="15849" actId="255"/>
          <ac:spMkLst>
            <pc:docMk/>
            <pc:sldMk cId="975727832" sldId="303"/>
            <ac:spMk id="3" creationId="{913049EF-CA8E-4EB2-ADB2-EA3B9C06003E}"/>
          </ac:spMkLst>
        </pc:spChg>
        <pc:spChg chg="mod">
          <ac:chgData name="Alanne Eemeli" userId="a143e023-ffcd-47ce-ba89-8a8293313fe9" providerId="ADAL" clId="{F50C241E-DF13-4C67-9857-A024461CBA1E}" dt="2020-10-26T11:28:49.973" v="4663" actId="20577"/>
          <ac:spMkLst>
            <pc:docMk/>
            <pc:sldMk cId="975727832" sldId="303"/>
            <ac:spMk id="4" creationId="{1A58F8C6-5708-4552-A580-E7425FAF5DBB}"/>
          </ac:spMkLst>
        </pc:spChg>
      </pc:sldChg>
      <pc:sldChg chg="addSp delSp modSp add modAnim">
        <pc:chgData name="Alanne Eemeli" userId="a143e023-ffcd-47ce-ba89-8a8293313fe9" providerId="ADAL" clId="{F50C241E-DF13-4C67-9857-A024461CBA1E}" dt="2020-10-30T13:52:03.813" v="16162"/>
        <pc:sldMkLst>
          <pc:docMk/>
          <pc:sldMk cId="612635651" sldId="304"/>
        </pc:sldMkLst>
        <pc:spChg chg="del">
          <ac:chgData name="Alanne Eemeli" userId="a143e023-ffcd-47ce-ba89-8a8293313fe9" providerId="ADAL" clId="{F50C241E-DF13-4C67-9857-A024461CBA1E}" dt="2020-10-26T11:29:12.480" v="4665"/>
          <ac:spMkLst>
            <pc:docMk/>
            <pc:sldMk cId="612635651" sldId="304"/>
            <ac:spMk id="2" creationId="{DC76437E-A0DD-420E-8829-D56DBF48515B}"/>
          </ac:spMkLst>
        </pc:spChg>
        <pc:spChg chg="del">
          <ac:chgData name="Alanne Eemeli" userId="a143e023-ffcd-47ce-ba89-8a8293313fe9" providerId="ADAL" clId="{F50C241E-DF13-4C67-9857-A024461CBA1E}" dt="2020-10-26T11:29:12.480" v="4665"/>
          <ac:spMkLst>
            <pc:docMk/>
            <pc:sldMk cId="612635651" sldId="304"/>
            <ac:spMk id="3" creationId="{80144A8C-CEFF-4CCD-BFBE-ADC15B966D99}"/>
          </ac:spMkLst>
        </pc:spChg>
        <pc:spChg chg="del">
          <ac:chgData name="Alanne Eemeli" userId="a143e023-ffcd-47ce-ba89-8a8293313fe9" providerId="ADAL" clId="{F50C241E-DF13-4C67-9857-A024461CBA1E}" dt="2020-10-26T11:29:12.480" v="4665"/>
          <ac:spMkLst>
            <pc:docMk/>
            <pc:sldMk cId="612635651" sldId="304"/>
            <ac:spMk id="4" creationId="{AF4DA0C1-13B2-44D1-933F-1F11BCAC64C5}"/>
          </ac:spMkLst>
        </pc:spChg>
        <pc:spChg chg="add del mod">
          <ac:chgData name="Alanne Eemeli" userId="a143e023-ffcd-47ce-ba89-8a8293313fe9" providerId="ADAL" clId="{F50C241E-DF13-4C67-9857-A024461CBA1E}" dt="2020-10-30T13:52:03.813" v="16162"/>
          <ac:spMkLst>
            <pc:docMk/>
            <pc:sldMk cId="612635651" sldId="304"/>
            <ac:spMk id="5" creationId="{FFA44A74-12FD-4B25-944F-19711A24069E}"/>
          </ac:spMkLst>
        </pc:spChg>
        <pc:picChg chg="add mod">
          <ac:chgData name="Alanne Eemeli" userId="a143e023-ffcd-47ce-ba89-8a8293313fe9" providerId="ADAL" clId="{F50C241E-DF13-4C67-9857-A024461CBA1E}" dt="2020-10-30T13:52:03.813" v="16162"/>
          <ac:picMkLst>
            <pc:docMk/>
            <pc:sldMk cId="612635651" sldId="304"/>
            <ac:picMk id="2" creationId="{796D9237-2B69-4935-BC90-7EF36BD6E012}"/>
          </ac:picMkLst>
        </pc:picChg>
      </pc:sldChg>
      <pc:sldChg chg="addSp delSp modSp add">
        <pc:chgData name="Alanne Eemeli" userId="a143e023-ffcd-47ce-ba89-8a8293313fe9" providerId="ADAL" clId="{F50C241E-DF13-4C67-9857-A024461CBA1E}" dt="2020-10-26T11:35:48.578" v="4893" actId="14100"/>
        <pc:sldMkLst>
          <pc:docMk/>
          <pc:sldMk cId="3529453617" sldId="305"/>
        </pc:sldMkLst>
        <pc:spChg chg="del">
          <ac:chgData name="Alanne Eemeli" userId="a143e023-ffcd-47ce-ba89-8a8293313fe9" providerId="ADAL" clId="{F50C241E-DF13-4C67-9857-A024461CBA1E}" dt="2020-10-26T11:31:34.374" v="4667"/>
          <ac:spMkLst>
            <pc:docMk/>
            <pc:sldMk cId="3529453617" sldId="305"/>
            <ac:spMk id="2" creationId="{0BBE8484-F955-44DC-9304-4CB5AB971701}"/>
          </ac:spMkLst>
        </pc:spChg>
        <pc:spChg chg="add del mod">
          <ac:chgData name="Alanne Eemeli" userId="a143e023-ffcd-47ce-ba89-8a8293313fe9" providerId="ADAL" clId="{F50C241E-DF13-4C67-9857-A024461CBA1E}" dt="2020-10-26T11:31:38.586" v="4668"/>
          <ac:spMkLst>
            <pc:docMk/>
            <pc:sldMk cId="3529453617" sldId="305"/>
            <ac:spMk id="3" creationId="{A99A3A80-2620-4761-A13E-798B4B2CBD44}"/>
          </ac:spMkLst>
        </pc:spChg>
        <pc:spChg chg="add del mod">
          <ac:chgData name="Alanne Eemeli" userId="a143e023-ffcd-47ce-ba89-8a8293313fe9" providerId="ADAL" clId="{F50C241E-DF13-4C67-9857-A024461CBA1E}" dt="2020-10-26T11:31:38.586" v="4668"/>
          <ac:spMkLst>
            <pc:docMk/>
            <pc:sldMk cId="3529453617" sldId="305"/>
            <ac:spMk id="4" creationId="{6A643FB8-A37A-41E7-8B0F-5C78FAE4F845}"/>
          </ac:spMkLst>
        </pc:spChg>
        <pc:spChg chg="add del mod">
          <ac:chgData name="Alanne Eemeli" userId="a143e023-ffcd-47ce-ba89-8a8293313fe9" providerId="ADAL" clId="{F50C241E-DF13-4C67-9857-A024461CBA1E}" dt="2020-10-26T11:31:38.586" v="4668"/>
          <ac:spMkLst>
            <pc:docMk/>
            <pc:sldMk cId="3529453617" sldId="305"/>
            <ac:spMk id="5" creationId="{9DE4607C-D38E-46B3-9B1C-7C93AE30179F}"/>
          </ac:spMkLst>
        </pc:spChg>
        <pc:spChg chg="add mod">
          <ac:chgData name="Alanne Eemeli" userId="a143e023-ffcd-47ce-ba89-8a8293313fe9" providerId="ADAL" clId="{F50C241E-DF13-4C67-9857-A024461CBA1E}" dt="2020-10-26T11:31:38.586" v="4668"/>
          <ac:spMkLst>
            <pc:docMk/>
            <pc:sldMk cId="3529453617" sldId="305"/>
            <ac:spMk id="6" creationId="{1B541231-88FE-42C1-8B05-722F55F810FC}"/>
          </ac:spMkLst>
        </pc:spChg>
        <pc:spChg chg="add mod">
          <ac:chgData name="Alanne Eemeli" userId="a143e023-ffcd-47ce-ba89-8a8293313fe9" providerId="ADAL" clId="{F50C241E-DF13-4C67-9857-A024461CBA1E}" dt="2020-10-26T11:32:32.478" v="4772" actId="20577"/>
          <ac:spMkLst>
            <pc:docMk/>
            <pc:sldMk cId="3529453617" sldId="305"/>
            <ac:spMk id="7" creationId="{4627A647-CE1B-4EA2-A419-E64F85C8B2F6}"/>
          </ac:spMkLst>
        </pc:spChg>
        <pc:spChg chg="add mod">
          <ac:chgData name="Alanne Eemeli" userId="a143e023-ffcd-47ce-ba89-8a8293313fe9" providerId="ADAL" clId="{F50C241E-DF13-4C67-9857-A024461CBA1E}" dt="2020-10-26T11:32:11.946" v="4696" actId="14100"/>
          <ac:spMkLst>
            <pc:docMk/>
            <pc:sldMk cId="3529453617" sldId="305"/>
            <ac:spMk id="8" creationId="{2289E28D-3E39-4808-8FB4-742B8463489F}"/>
          </ac:spMkLst>
        </pc:spChg>
        <pc:spChg chg="add mod">
          <ac:chgData name="Alanne Eemeli" userId="a143e023-ffcd-47ce-ba89-8a8293313fe9" providerId="ADAL" clId="{F50C241E-DF13-4C67-9857-A024461CBA1E}" dt="2020-10-26T11:35:48.578" v="4893" actId="14100"/>
          <ac:spMkLst>
            <pc:docMk/>
            <pc:sldMk cId="3529453617" sldId="305"/>
            <ac:spMk id="9" creationId="{10870914-5D38-43DF-BEA8-566D1B8B3466}"/>
          </ac:spMkLst>
        </pc:spChg>
      </pc:sldChg>
      <pc:sldChg chg="addSp delSp modSp add">
        <pc:chgData name="Alanne Eemeli" userId="a143e023-ffcd-47ce-ba89-8a8293313fe9" providerId="ADAL" clId="{F50C241E-DF13-4C67-9857-A024461CBA1E}" dt="2020-10-26T11:36:19.853" v="4898" actId="1076"/>
        <pc:sldMkLst>
          <pc:docMk/>
          <pc:sldMk cId="377048752" sldId="306"/>
        </pc:sldMkLst>
        <pc:spChg chg="del">
          <ac:chgData name="Alanne Eemeli" userId="a143e023-ffcd-47ce-ba89-8a8293313fe9" providerId="ADAL" clId="{F50C241E-DF13-4C67-9857-A024461CBA1E}" dt="2020-10-26T11:36:10.002" v="4895"/>
          <ac:spMkLst>
            <pc:docMk/>
            <pc:sldMk cId="377048752" sldId="306"/>
            <ac:spMk id="2" creationId="{66943620-C4BD-4739-BAC3-DC35A2236870}"/>
          </ac:spMkLst>
        </pc:spChg>
        <pc:spChg chg="del">
          <ac:chgData name="Alanne Eemeli" userId="a143e023-ffcd-47ce-ba89-8a8293313fe9" providerId="ADAL" clId="{F50C241E-DF13-4C67-9857-A024461CBA1E}" dt="2020-10-26T11:36:10.002" v="4895"/>
          <ac:spMkLst>
            <pc:docMk/>
            <pc:sldMk cId="377048752" sldId="306"/>
            <ac:spMk id="3" creationId="{B5CD7B9C-5D4C-4193-91D4-A6742EA7A3EC}"/>
          </ac:spMkLst>
        </pc:spChg>
        <pc:spChg chg="del">
          <ac:chgData name="Alanne Eemeli" userId="a143e023-ffcd-47ce-ba89-8a8293313fe9" providerId="ADAL" clId="{F50C241E-DF13-4C67-9857-A024461CBA1E}" dt="2020-10-26T11:36:10.002" v="4895"/>
          <ac:spMkLst>
            <pc:docMk/>
            <pc:sldMk cId="377048752" sldId="306"/>
            <ac:spMk id="4" creationId="{B0C7B145-2A33-420C-8766-3F5327CAE265}"/>
          </ac:spMkLst>
        </pc:spChg>
        <pc:spChg chg="add mod">
          <ac:chgData name="Alanne Eemeli" userId="a143e023-ffcd-47ce-ba89-8a8293313fe9" providerId="ADAL" clId="{F50C241E-DF13-4C67-9857-A024461CBA1E}" dt="2020-10-26T11:36:19.853" v="4898" actId="1076"/>
          <ac:spMkLst>
            <pc:docMk/>
            <pc:sldMk cId="377048752" sldId="306"/>
            <ac:spMk id="5" creationId="{0550741B-3B27-4B91-A4EC-FD6B2ED3B37D}"/>
          </ac:spMkLst>
        </pc:spChg>
      </pc:sldChg>
      <pc:sldChg chg="addSp delSp modSp add">
        <pc:chgData name="Alanne Eemeli" userId="a143e023-ffcd-47ce-ba89-8a8293313fe9" providerId="ADAL" clId="{F50C241E-DF13-4C67-9857-A024461CBA1E}" dt="2020-10-30T10:34:22.916" v="15902" actId="1076"/>
        <pc:sldMkLst>
          <pc:docMk/>
          <pc:sldMk cId="1850927372" sldId="307"/>
        </pc:sldMkLst>
        <pc:spChg chg="del">
          <ac:chgData name="Alanne Eemeli" userId="a143e023-ffcd-47ce-ba89-8a8293313fe9" providerId="ADAL" clId="{F50C241E-DF13-4C67-9857-A024461CBA1E}" dt="2020-10-26T11:36:36.392" v="4900"/>
          <ac:spMkLst>
            <pc:docMk/>
            <pc:sldMk cId="1850927372" sldId="307"/>
            <ac:spMk id="2" creationId="{5226C6E1-2BE5-4268-837C-32662E4C51A3}"/>
          </ac:spMkLst>
        </pc:spChg>
        <pc:spChg chg="add del mod">
          <ac:chgData name="Alanne Eemeli" userId="a143e023-ffcd-47ce-ba89-8a8293313fe9" providerId="ADAL" clId="{F50C241E-DF13-4C67-9857-A024461CBA1E}" dt="2020-10-30T10:33:17.838" v="15876" actId="478"/>
          <ac:spMkLst>
            <pc:docMk/>
            <pc:sldMk cId="1850927372" sldId="307"/>
            <ac:spMk id="3" creationId="{C46B254E-EAE2-476B-A0E8-8A2FADDE3762}"/>
          </ac:spMkLst>
        </pc:spChg>
        <pc:spChg chg="add mod">
          <ac:chgData name="Alanne Eemeli" userId="a143e023-ffcd-47ce-ba89-8a8293313fe9" providerId="ADAL" clId="{F50C241E-DF13-4C67-9857-A024461CBA1E}" dt="2020-10-30T10:33:25.162" v="15878" actId="1076"/>
          <ac:spMkLst>
            <pc:docMk/>
            <pc:sldMk cId="1850927372" sldId="307"/>
            <ac:spMk id="4" creationId="{A3F44820-91C4-4829-81B1-53F816177478}"/>
          </ac:spMkLst>
        </pc:spChg>
        <pc:spChg chg="add mod">
          <ac:chgData name="Alanne Eemeli" userId="a143e023-ffcd-47ce-ba89-8a8293313fe9" providerId="ADAL" clId="{F50C241E-DF13-4C67-9857-A024461CBA1E}" dt="2020-10-30T10:33:21.255" v="15877" actId="1076"/>
          <ac:spMkLst>
            <pc:docMk/>
            <pc:sldMk cId="1850927372" sldId="307"/>
            <ac:spMk id="5" creationId="{4FD49351-D94C-4112-B4AA-ADAEA3B2CC40}"/>
          </ac:spMkLst>
        </pc:spChg>
        <pc:spChg chg="mod">
          <ac:chgData name="Alanne Eemeli" userId="a143e023-ffcd-47ce-ba89-8a8293313fe9" providerId="ADAL" clId="{F50C241E-DF13-4C67-9857-A024461CBA1E}" dt="2020-10-26T11:38:25.311" v="5037" actId="20577"/>
          <ac:spMkLst>
            <pc:docMk/>
            <pc:sldMk cId="1850927372" sldId="307"/>
            <ac:spMk id="7" creationId="{FB28D759-9406-43C8-9BF2-62FB9BF59443}"/>
          </ac:spMkLst>
        </pc:spChg>
        <pc:spChg chg="mod">
          <ac:chgData name="Alanne Eemeli" userId="a143e023-ffcd-47ce-ba89-8a8293313fe9" providerId="ADAL" clId="{F50C241E-DF13-4C67-9857-A024461CBA1E}" dt="2020-10-26T11:38:29.798" v="5042" actId="20577"/>
          <ac:spMkLst>
            <pc:docMk/>
            <pc:sldMk cId="1850927372" sldId="307"/>
            <ac:spMk id="8" creationId="{5BC0728B-38EB-436A-AB59-1C7013D41AB6}"/>
          </ac:spMkLst>
        </pc:spChg>
        <pc:spChg chg="mod">
          <ac:chgData name="Alanne Eemeli" userId="a143e023-ffcd-47ce-ba89-8a8293313fe9" providerId="ADAL" clId="{F50C241E-DF13-4C67-9857-A024461CBA1E}" dt="2020-10-26T11:38:34.986" v="5049" actId="20577"/>
          <ac:spMkLst>
            <pc:docMk/>
            <pc:sldMk cId="1850927372" sldId="307"/>
            <ac:spMk id="9" creationId="{E3E51A9C-865E-4120-8FFC-1A1DCE156032}"/>
          </ac:spMkLst>
        </pc:spChg>
        <pc:spChg chg="mod">
          <ac:chgData name="Alanne Eemeli" userId="a143e023-ffcd-47ce-ba89-8a8293313fe9" providerId="ADAL" clId="{F50C241E-DF13-4C67-9857-A024461CBA1E}" dt="2020-10-26T11:39:07.616" v="5059" actId="20577"/>
          <ac:spMkLst>
            <pc:docMk/>
            <pc:sldMk cId="1850927372" sldId="307"/>
            <ac:spMk id="10" creationId="{7946D78F-F338-4E08-AAC9-799013480F59}"/>
          </ac:spMkLst>
        </pc:spChg>
        <pc:spChg chg="add mod">
          <ac:chgData name="Alanne Eemeli" userId="a143e023-ffcd-47ce-ba89-8a8293313fe9" providerId="ADAL" clId="{F50C241E-DF13-4C67-9857-A024461CBA1E}" dt="2020-10-30T10:34:22.916" v="15902" actId="1076"/>
          <ac:spMkLst>
            <pc:docMk/>
            <pc:sldMk cId="1850927372" sldId="307"/>
            <ac:spMk id="11" creationId="{0ED00CB8-9345-481D-9D0C-C7FD159653B9}"/>
          </ac:spMkLst>
        </pc:spChg>
        <pc:spChg chg="add mod">
          <ac:chgData name="Alanne Eemeli" userId="a143e023-ffcd-47ce-ba89-8a8293313fe9" providerId="ADAL" clId="{F50C241E-DF13-4C67-9857-A024461CBA1E}" dt="2020-10-30T10:34:18.580" v="15901" actId="1076"/>
          <ac:spMkLst>
            <pc:docMk/>
            <pc:sldMk cId="1850927372" sldId="307"/>
            <ac:spMk id="12" creationId="{6B030911-0A5C-4F3E-9871-BFD105A883C8}"/>
          </ac:spMkLst>
        </pc:spChg>
        <pc:spChg chg="add mod">
          <ac:chgData name="Alanne Eemeli" userId="a143e023-ffcd-47ce-ba89-8a8293313fe9" providerId="ADAL" clId="{F50C241E-DF13-4C67-9857-A024461CBA1E}" dt="2020-10-30T10:34:13.905" v="15900" actId="1076"/>
          <ac:spMkLst>
            <pc:docMk/>
            <pc:sldMk cId="1850927372" sldId="307"/>
            <ac:spMk id="13" creationId="{267E94D3-F14F-40EB-8134-CF1A0CB00CA0}"/>
          </ac:spMkLst>
        </pc:spChg>
        <pc:spChg chg="add mod">
          <ac:chgData name="Alanne Eemeli" userId="a143e023-ffcd-47ce-ba89-8a8293313fe9" providerId="ADAL" clId="{F50C241E-DF13-4C67-9857-A024461CBA1E}" dt="2020-10-30T10:34:11.388" v="15899" actId="1076"/>
          <ac:spMkLst>
            <pc:docMk/>
            <pc:sldMk cId="1850927372" sldId="307"/>
            <ac:spMk id="14" creationId="{D5607431-CF6A-4065-9AC2-4F7FD33174E5}"/>
          </ac:spMkLst>
        </pc:spChg>
        <pc:grpChg chg="add mod">
          <ac:chgData name="Alanne Eemeli" userId="a143e023-ffcd-47ce-ba89-8a8293313fe9" providerId="ADAL" clId="{F50C241E-DF13-4C67-9857-A024461CBA1E}" dt="2020-10-30T10:33:42.103" v="15880" actId="1076"/>
          <ac:grpSpMkLst>
            <pc:docMk/>
            <pc:sldMk cId="1850927372" sldId="307"/>
            <ac:grpSpMk id="6" creationId="{2EAF1602-418E-48F5-A71B-B2FC3F1291D0}"/>
          </ac:grpSpMkLst>
        </pc:grpChg>
      </pc:sldChg>
      <pc:sldChg chg="addSp delSp modSp add">
        <pc:chgData name="Alanne Eemeli" userId="a143e023-ffcd-47ce-ba89-8a8293313fe9" providerId="ADAL" clId="{F50C241E-DF13-4C67-9857-A024461CBA1E}" dt="2020-10-29T07:44:42.495" v="15442" actId="404"/>
        <pc:sldMkLst>
          <pc:docMk/>
          <pc:sldMk cId="315967999" sldId="308"/>
        </pc:sldMkLst>
        <pc:spChg chg="add del mod">
          <ac:chgData name="Alanne Eemeli" userId="a143e023-ffcd-47ce-ba89-8a8293313fe9" providerId="ADAL" clId="{F50C241E-DF13-4C67-9857-A024461CBA1E}" dt="2020-10-29T07:44:22.285" v="15434" actId="931"/>
          <ac:spMkLst>
            <pc:docMk/>
            <pc:sldMk cId="315967999" sldId="308"/>
            <ac:spMk id="2" creationId="{2A8FE70E-CBB8-45D4-A161-6E8BBA80463E}"/>
          </ac:spMkLst>
        </pc:spChg>
        <pc:spChg chg="mod">
          <ac:chgData name="Alanne Eemeli" userId="a143e023-ffcd-47ce-ba89-8a8293313fe9" providerId="ADAL" clId="{F50C241E-DF13-4C67-9857-A024461CBA1E}" dt="2020-10-29T07:44:42.495" v="15442" actId="404"/>
          <ac:spMkLst>
            <pc:docMk/>
            <pc:sldMk cId="315967999" sldId="308"/>
            <ac:spMk id="6" creationId="{11406094-3ABB-405B-A9F4-876AE25AB13C}"/>
          </ac:spMkLst>
        </pc:spChg>
        <pc:spChg chg="mod">
          <ac:chgData name="Alanne Eemeli" userId="a143e023-ffcd-47ce-ba89-8a8293313fe9" providerId="ADAL" clId="{F50C241E-DF13-4C67-9857-A024461CBA1E}" dt="2020-10-26T11:42:24.838" v="5279" actId="20577"/>
          <ac:spMkLst>
            <pc:docMk/>
            <pc:sldMk cId="315967999" sldId="308"/>
            <ac:spMk id="7" creationId="{013AED6C-E434-4503-AE43-92C626F838CF}"/>
          </ac:spMkLst>
        </pc:spChg>
        <pc:picChg chg="add mod modCrop">
          <ac:chgData name="Alanne Eemeli" userId="a143e023-ffcd-47ce-ba89-8a8293313fe9" providerId="ADAL" clId="{F50C241E-DF13-4C67-9857-A024461CBA1E}" dt="2020-10-29T07:44:31.598" v="15438" actId="732"/>
          <ac:picMkLst>
            <pc:docMk/>
            <pc:sldMk cId="315967999" sldId="308"/>
            <ac:picMk id="4" creationId="{95BFAE1F-C01C-419C-B5FB-4DF1D9EC64F7}"/>
          </ac:picMkLst>
        </pc:picChg>
      </pc:sldChg>
      <pc:sldChg chg="modSp add">
        <pc:chgData name="Alanne Eemeli" userId="a143e023-ffcd-47ce-ba89-8a8293313fe9" providerId="ADAL" clId="{F50C241E-DF13-4C67-9857-A024461CBA1E}" dt="2020-10-26T11:50:48.023" v="5771" actId="20577"/>
        <pc:sldMkLst>
          <pc:docMk/>
          <pc:sldMk cId="2407177345" sldId="309"/>
        </pc:sldMkLst>
        <pc:spChg chg="mod">
          <ac:chgData name="Alanne Eemeli" userId="a143e023-ffcd-47ce-ba89-8a8293313fe9" providerId="ADAL" clId="{F50C241E-DF13-4C67-9857-A024461CBA1E}" dt="2020-10-26T11:50:48.023" v="5771" actId="20577"/>
          <ac:spMkLst>
            <pc:docMk/>
            <pc:sldMk cId="2407177345" sldId="309"/>
            <ac:spMk id="2" creationId="{7163B541-A589-4358-88E5-671EB5EE7195}"/>
          </ac:spMkLst>
        </pc:spChg>
        <pc:spChg chg="mod">
          <ac:chgData name="Alanne Eemeli" userId="a143e023-ffcd-47ce-ba89-8a8293313fe9" providerId="ADAL" clId="{F50C241E-DF13-4C67-9857-A024461CBA1E}" dt="2020-10-26T11:48:47.317" v="5516" actId="20577"/>
          <ac:spMkLst>
            <pc:docMk/>
            <pc:sldMk cId="2407177345" sldId="309"/>
            <ac:spMk id="4" creationId="{9E0A2224-7340-4B65-83FC-C0DCFFC73883}"/>
          </ac:spMkLst>
        </pc:spChg>
      </pc:sldChg>
      <pc:sldChg chg="modSp add">
        <pc:chgData name="Alanne Eemeli" userId="a143e023-ffcd-47ce-ba89-8a8293313fe9" providerId="ADAL" clId="{F50C241E-DF13-4C67-9857-A024461CBA1E}" dt="2020-10-29T08:05:37.705" v="15850" actId="255"/>
        <pc:sldMkLst>
          <pc:docMk/>
          <pc:sldMk cId="3723947846" sldId="310"/>
        </pc:sldMkLst>
        <pc:spChg chg="mod">
          <ac:chgData name="Alanne Eemeli" userId="a143e023-ffcd-47ce-ba89-8a8293313fe9" providerId="ADAL" clId="{F50C241E-DF13-4C67-9857-A024461CBA1E}" dt="2020-10-29T08:05:37.705" v="15850" actId="255"/>
          <ac:spMkLst>
            <pc:docMk/>
            <pc:sldMk cId="3723947846" sldId="310"/>
            <ac:spMk id="3" creationId="{913049EF-CA8E-4EB2-ADB2-EA3B9C06003E}"/>
          </ac:spMkLst>
        </pc:spChg>
        <pc:spChg chg="mod">
          <ac:chgData name="Alanne Eemeli" userId="a143e023-ffcd-47ce-ba89-8a8293313fe9" providerId="ADAL" clId="{F50C241E-DF13-4C67-9857-A024461CBA1E}" dt="2020-10-26T14:41:44.822" v="5872" actId="20577"/>
          <ac:spMkLst>
            <pc:docMk/>
            <pc:sldMk cId="3723947846" sldId="310"/>
            <ac:spMk id="4" creationId="{1A58F8C6-5708-4552-A580-E7425FAF5DBB}"/>
          </ac:spMkLst>
        </pc:spChg>
      </pc:sldChg>
      <pc:sldChg chg="addSp delSp modSp add">
        <pc:chgData name="Alanne Eemeli" userId="a143e023-ffcd-47ce-ba89-8a8293313fe9" providerId="ADAL" clId="{F50C241E-DF13-4C67-9857-A024461CBA1E}" dt="2020-10-26T14:44:43.411" v="6048" actId="1076"/>
        <pc:sldMkLst>
          <pc:docMk/>
          <pc:sldMk cId="1197262101" sldId="311"/>
        </pc:sldMkLst>
        <pc:spChg chg="del">
          <ac:chgData name="Alanne Eemeli" userId="a143e023-ffcd-47ce-ba89-8a8293313fe9" providerId="ADAL" clId="{F50C241E-DF13-4C67-9857-A024461CBA1E}" dt="2020-10-26T14:42:02.299" v="5874"/>
          <ac:spMkLst>
            <pc:docMk/>
            <pc:sldMk cId="1197262101" sldId="311"/>
            <ac:spMk id="2" creationId="{75549DE7-2FFE-4CFA-8042-FDFE5C502468}"/>
          </ac:spMkLst>
        </pc:spChg>
        <pc:spChg chg="del">
          <ac:chgData name="Alanne Eemeli" userId="a143e023-ffcd-47ce-ba89-8a8293313fe9" providerId="ADAL" clId="{F50C241E-DF13-4C67-9857-A024461CBA1E}" dt="2020-10-26T14:42:02.299" v="5874"/>
          <ac:spMkLst>
            <pc:docMk/>
            <pc:sldMk cId="1197262101" sldId="311"/>
            <ac:spMk id="3" creationId="{F04467C5-B2EC-48C9-BBF4-11C9C85EED77}"/>
          </ac:spMkLst>
        </pc:spChg>
        <pc:spChg chg="del">
          <ac:chgData name="Alanne Eemeli" userId="a143e023-ffcd-47ce-ba89-8a8293313fe9" providerId="ADAL" clId="{F50C241E-DF13-4C67-9857-A024461CBA1E}" dt="2020-10-26T14:42:02.299" v="5874"/>
          <ac:spMkLst>
            <pc:docMk/>
            <pc:sldMk cId="1197262101" sldId="311"/>
            <ac:spMk id="4" creationId="{0780CBAE-8A2C-4106-ADA4-D11E5C8008BF}"/>
          </ac:spMkLst>
        </pc:spChg>
        <pc:spChg chg="add del mod">
          <ac:chgData name="Alanne Eemeli" userId="a143e023-ffcd-47ce-ba89-8a8293313fe9" providerId="ADAL" clId="{F50C241E-DF13-4C67-9857-A024461CBA1E}" dt="2020-10-26T14:42:04.449" v="5875"/>
          <ac:spMkLst>
            <pc:docMk/>
            <pc:sldMk cId="1197262101" sldId="311"/>
            <ac:spMk id="5" creationId="{058E4DDB-B77F-4FBB-A0E0-33F30B086CA9}"/>
          </ac:spMkLst>
        </pc:spChg>
        <pc:spChg chg="add del mod">
          <ac:chgData name="Alanne Eemeli" userId="a143e023-ffcd-47ce-ba89-8a8293313fe9" providerId="ADAL" clId="{F50C241E-DF13-4C67-9857-A024461CBA1E}" dt="2020-10-26T14:42:04.449" v="5875"/>
          <ac:spMkLst>
            <pc:docMk/>
            <pc:sldMk cId="1197262101" sldId="311"/>
            <ac:spMk id="6" creationId="{0EAAAD88-AE24-4EE5-974C-8E749BCCB2FE}"/>
          </ac:spMkLst>
        </pc:spChg>
        <pc:spChg chg="add del mod">
          <ac:chgData name="Alanne Eemeli" userId="a143e023-ffcd-47ce-ba89-8a8293313fe9" providerId="ADAL" clId="{F50C241E-DF13-4C67-9857-A024461CBA1E}" dt="2020-10-26T14:42:04.449" v="5875"/>
          <ac:spMkLst>
            <pc:docMk/>
            <pc:sldMk cId="1197262101" sldId="311"/>
            <ac:spMk id="7" creationId="{AE50EDBA-418B-42B7-A4FF-03A54AF6F292}"/>
          </ac:spMkLst>
        </pc:spChg>
        <pc:spChg chg="add del mod">
          <ac:chgData name="Alanne Eemeli" userId="a143e023-ffcd-47ce-ba89-8a8293313fe9" providerId="ADAL" clId="{F50C241E-DF13-4C67-9857-A024461CBA1E}" dt="2020-10-26T14:42:08.425" v="5876"/>
          <ac:spMkLst>
            <pc:docMk/>
            <pc:sldMk cId="1197262101" sldId="311"/>
            <ac:spMk id="8" creationId="{BFE95257-18DE-4347-9A31-FA06D6FB8801}"/>
          </ac:spMkLst>
        </pc:spChg>
        <pc:spChg chg="add del mod">
          <ac:chgData name="Alanne Eemeli" userId="a143e023-ffcd-47ce-ba89-8a8293313fe9" providerId="ADAL" clId="{F50C241E-DF13-4C67-9857-A024461CBA1E}" dt="2020-10-26T14:42:08.425" v="5876"/>
          <ac:spMkLst>
            <pc:docMk/>
            <pc:sldMk cId="1197262101" sldId="311"/>
            <ac:spMk id="9" creationId="{C46B6D80-1FEA-42E1-BB0A-A4E73C13696C}"/>
          </ac:spMkLst>
        </pc:spChg>
        <pc:spChg chg="add del mod">
          <ac:chgData name="Alanne Eemeli" userId="a143e023-ffcd-47ce-ba89-8a8293313fe9" providerId="ADAL" clId="{F50C241E-DF13-4C67-9857-A024461CBA1E}" dt="2020-10-26T14:42:08.425" v="5876"/>
          <ac:spMkLst>
            <pc:docMk/>
            <pc:sldMk cId="1197262101" sldId="311"/>
            <ac:spMk id="10" creationId="{7D418B08-48D6-4F3E-A654-28BCFD670093}"/>
          </ac:spMkLst>
        </pc:spChg>
        <pc:spChg chg="add mod">
          <ac:chgData name="Alanne Eemeli" userId="a143e023-ffcd-47ce-ba89-8a8293313fe9" providerId="ADAL" clId="{F50C241E-DF13-4C67-9857-A024461CBA1E}" dt="2020-10-26T14:42:08.425" v="5876"/>
          <ac:spMkLst>
            <pc:docMk/>
            <pc:sldMk cId="1197262101" sldId="311"/>
            <ac:spMk id="11" creationId="{B7370389-4790-4E85-A6FE-9F309522A01B}"/>
          </ac:spMkLst>
        </pc:spChg>
        <pc:spChg chg="add mod">
          <ac:chgData name="Alanne Eemeli" userId="a143e023-ffcd-47ce-ba89-8a8293313fe9" providerId="ADAL" clId="{F50C241E-DF13-4C67-9857-A024461CBA1E}" dt="2020-10-26T14:44:00.704" v="5896" actId="14100"/>
          <ac:spMkLst>
            <pc:docMk/>
            <pc:sldMk cId="1197262101" sldId="311"/>
            <ac:spMk id="12" creationId="{E9D15D1F-3BEF-4678-B083-3D32AE1C0C6A}"/>
          </ac:spMkLst>
        </pc:spChg>
        <pc:spChg chg="add mod">
          <ac:chgData name="Alanne Eemeli" userId="a143e023-ffcd-47ce-ba89-8a8293313fe9" providerId="ADAL" clId="{F50C241E-DF13-4C67-9857-A024461CBA1E}" dt="2020-10-26T14:43:03.946" v="5885" actId="20577"/>
          <ac:spMkLst>
            <pc:docMk/>
            <pc:sldMk cId="1197262101" sldId="311"/>
            <ac:spMk id="13" creationId="{7EDD3ED7-D444-4CBA-B2C0-F1E5BE88EA35}"/>
          </ac:spMkLst>
        </pc:spChg>
        <pc:spChg chg="add mod">
          <ac:chgData name="Alanne Eemeli" userId="a143e023-ffcd-47ce-ba89-8a8293313fe9" providerId="ADAL" clId="{F50C241E-DF13-4C67-9857-A024461CBA1E}" dt="2020-10-26T14:44:43.411" v="6048" actId="1076"/>
          <ac:spMkLst>
            <pc:docMk/>
            <pc:sldMk cId="1197262101" sldId="311"/>
            <ac:spMk id="14" creationId="{5D7FEF9A-BAC8-4DF9-AF6C-5AE88A17E8E5}"/>
          </ac:spMkLst>
        </pc:spChg>
      </pc:sldChg>
      <pc:sldChg chg="modSp add">
        <pc:chgData name="Alanne Eemeli" userId="a143e023-ffcd-47ce-ba89-8a8293313fe9" providerId="ADAL" clId="{F50C241E-DF13-4C67-9857-A024461CBA1E}" dt="2020-10-26T14:47:31.883" v="6241" actId="1076"/>
        <pc:sldMkLst>
          <pc:docMk/>
          <pc:sldMk cId="979342577" sldId="312"/>
        </pc:sldMkLst>
        <pc:spChg chg="mod">
          <ac:chgData name="Alanne Eemeli" userId="a143e023-ffcd-47ce-ba89-8a8293313fe9" providerId="ADAL" clId="{F50C241E-DF13-4C67-9857-A024461CBA1E}" dt="2020-10-26T14:47:28.234" v="6240" actId="20577"/>
          <ac:spMkLst>
            <pc:docMk/>
            <pc:sldMk cId="979342577" sldId="312"/>
            <ac:spMk id="12" creationId="{E9D15D1F-3BEF-4678-B083-3D32AE1C0C6A}"/>
          </ac:spMkLst>
        </pc:spChg>
        <pc:spChg chg="mod">
          <ac:chgData name="Alanne Eemeli" userId="a143e023-ffcd-47ce-ba89-8a8293313fe9" providerId="ADAL" clId="{F50C241E-DF13-4C67-9857-A024461CBA1E}" dt="2020-10-26T14:45:00.081" v="6053" actId="20577"/>
          <ac:spMkLst>
            <pc:docMk/>
            <pc:sldMk cId="979342577" sldId="312"/>
            <ac:spMk id="13" creationId="{7EDD3ED7-D444-4CBA-B2C0-F1E5BE88EA35}"/>
          </ac:spMkLst>
        </pc:spChg>
        <pc:spChg chg="mod">
          <ac:chgData name="Alanne Eemeli" userId="a143e023-ffcd-47ce-ba89-8a8293313fe9" providerId="ADAL" clId="{F50C241E-DF13-4C67-9857-A024461CBA1E}" dt="2020-10-26T14:47:31.883" v="6241" actId="1076"/>
          <ac:spMkLst>
            <pc:docMk/>
            <pc:sldMk cId="979342577" sldId="312"/>
            <ac:spMk id="14" creationId="{5D7FEF9A-BAC8-4DF9-AF6C-5AE88A17E8E5}"/>
          </ac:spMkLst>
        </pc:spChg>
      </pc:sldChg>
      <pc:sldChg chg="add del">
        <pc:chgData name="Alanne Eemeli" userId="a143e023-ffcd-47ce-ba89-8a8293313fe9" providerId="ADAL" clId="{F50C241E-DF13-4C67-9857-A024461CBA1E}" dt="2020-10-26T14:43:11.915" v="5888"/>
        <pc:sldMkLst>
          <pc:docMk/>
          <pc:sldMk cId="2744772142" sldId="312"/>
        </pc:sldMkLst>
      </pc:sldChg>
      <pc:sldChg chg="addSp delSp modSp add">
        <pc:chgData name="Alanne Eemeli" userId="a143e023-ffcd-47ce-ba89-8a8293313fe9" providerId="ADAL" clId="{F50C241E-DF13-4C67-9857-A024461CBA1E}" dt="2020-10-29T08:05:43.253" v="15851" actId="255"/>
        <pc:sldMkLst>
          <pc:docMk/>
          <pc:sldMk cId="2014235713" sldId="313"/>
        </pc:sldMkLst>
        <pc:spChg chg="del">
          <ac:chgData name="Alanne Eemeli" userId="a143e023-ffcd-47ce-ba89-8a8293313fe9" providerId="ADAL" clId="{F50C241E-DF13-4C67-9857-A024461CBA1E}" dt="2020-10-26T14:47:59.449" v="6243"/>
          <ac:spMkLst>
            <pc:docMk/>
            <pc:sldMk cId="2014235713" sldId="313"/>
            <ac:spMk id="2" creationId="{C67C86C1-9AC2-487F-AB25-7003FF80258F}"/>
          </ac:spMkLst>
        </pc:spChg>
        <pc:spChg chg="del">
          <ac:chgData name="Alanne Eemeli" userId="a143e023-ffcd-47ce-ba89-8a8293313fe9" providerId="ADAL" clId="{F50C241E-DF13-4C67-9857-A024461CBA1E}" dt="2020-10-26T14:47:59.449" v="6243"/>
          <ac:spMkLst>
            <pc:docMk/>
            <pc:sldMk cId="2014235713" sldId="313"/>
            <ac:spMk id="3" creationId="{0EBC34D8-FDD3-49DB-BD5E-02E326DC68E3}"/>
          </ac:spMkLst>
        </pc:spChg>
        <pc:spChg chg="del">
          <ac:chgData name="Alanne Eemeli" userId="a143e023-ffcd-47ce-ba89-8a8293313fe9" providerId="ADAL" clId="{F50C241E-DF13-4C67-9857-A024461CBA1E}" dt="2020-10-26T14:47:59.449" v="6243"/>
          <ac:spMkLst>
            <pc:docMk/>
            <pc:sldMk cId="2014235713" sldId="313"/>
            <ac:spMk id="4" creationId="{02DFBB7B-8778-4D5F-AFEC-5F586424ECF5}"/>
          </ac:spMkLst>
        </pc:spChg>
        <pc:spChg chg="add mod">
          <ac:chgData name="Alanne Eemeli" userId="a143e023-ffcd-47ce-ba89-8a8293313fe9" providerId="ADAL" clId="{F50C241E-DF13-4C67-9857-A024461CBA1E}" dt="2020-10-29T08:05:43.253" v="15851" actId="255"/>
          <ac:spMkLst>
            <pc:docMk/>
            <pc:sldMk cId="2014235713" sldId="313"/>
            <ac:spMk id="5" creationId="{AD9A3E78-F9C8-4118-B23C-ABF0B526C383}"/>
          </ac:spMkLst>
        </pc:spChg>
        <pc:spChg chg="add mod">
          <ac:chgData name="Alanne Eemeli" userId="a143e023-ffcd-47ce-ba89-8a8293313fe9" providerId="ADAL" clId="{F50C241E-DF13-4C67-9857-A024461CBA1E}" dt="2020-10-26T14:48:42.793" v="6320" actId="20577"/>
          <ac:spMkLst>
            <pc:docMk/>
            <pc:sldMk cId="2014235713" sldId="313"/>
            <ac:spMk id="6" creationId="{26E04AF6-C48E-4A67-AF13-68071228B9F6}"/>
          </ac:spMkLst>
        </pc:spChg>
        <pc:spChg chg="add mod">
          <ac:chgData name="Alanne Eemeli" userId="a143e023-ffcd-47ce-ba89-8a8293313fe9" providerId="ADAL" clId="{F50C241E-DF13-4C67-9857-A024461CBA1E}" dt="2020-10-26T14:49:16.795" v="6442" actId="20577"/>
          <ac:spMkLst>
            <pc:docMk/>
            <pc:sldMk cId="2014235713" sldId="313"/>
            <ac:spMk id="7" creationId="{537AA530-87AC-485C-98DF-D907375FA357}"/>
          </ac:spMkLst>
        </pc:spChg>
      </pc:sldChg>
      <pc:sldChg chg="addSp delSp modSp add modAnim">
        <pc:chgData name="Alanne Eemeli" userId="a143e023-ffcd-47ce-ba89-8a8293313fe9" providerId="ADAL" clId="{F50C241E-DF13-4C67-9857-A024461CBA1E}" dt="2020-10-26T14:54:02.395" v="6470"/>
        <pc:sldMkLst>
          <pc:docMk/>
          <pc:sldMk cId="618781670" sldId="314"/>
        </pc:sldMkLst>
        <pc:spChg chg="del">
          <ac:chgData name="Alanne Eemeli" userId="a143e023-ffcd-47ce-ba89-8a8293313fe9" providerId="ADAL" clId="{F50C241E-DF13-4C67-9857-A024461CBA1E}" dt="2020-10-26T14:49:29.208" v="6444"/>
          <ac:spMkLst>
            <pc:docMk/>
            <pc:sldMk cId="618781670" sldId="314"/>
            <ac:spMk id="2" creationId="{BDC7F28A-FE34-45E6-9A74-E5789B44A423}"/>
          </ac:spMkLst>
        </pc:spChg>
        <pc:spChg chg="del">
          <ac:chgData name="Alanne Eemeli" userId="a143e023-ffcd-47ce-ba89-8a8293313fe9" providerId="ADAL" clId="{F50C241E-DF13-4C67-9857-A024461CBA1E}" dt="2020-10-26T14:49:29.208" v="6444"/>
          <ac:spMkLst>
            <pc:docMk/>
            <pc:sldMk cId="618781670" sldId="314"/>
            <ac:spMk id="3" creationId="{07BE0A16-66B4-44DD-830D-94650EE66E16}"/>
          </ac:spMkLst>
        </pc:spChg>
        <pc:spChg chg="del">
          <ac:chgData name="Alanne Eemeli" userId="a143e023-ffcd-47ce-ba89-8a8293313fe9" providerId="ADAL" clId="{F50C241E-DF13-4C67-9857-A024461CBA1E}" dt="2020-10-26T14:49:29.208" v="6444"/>
          <ac:spMkLst>
            <pc:docMk/>
            <pc:sldMk cId="618781670" sldId="314"/>
            <ac:spMk id="4" creationId="{9D746A68-9423-4E20-943A-4A5C75101138}"/>
          </ac:spMkLst>
        </pc:spChg>
        <pc:spChg chg="add del mod">
          <ac:chgData name="Alanne Eemeli" userId="a143e023-ffcd-47ce-ba89-8a8293313fe9" providerId="ADAL" clId="{F50C241E-DF13-4C67-9857-A024461CBA1E}" dt="2020-10-26T14:52:43.066" v="6445" actId="931"/>
          <ac:spMkLst>
            <pc:docMk/>
            <pc:sldMk cId="618781670" sldId="314"/>
            <ac:spMk id="5" creationId="{ED9B5C67-EC62-49DA-B009-1D423F6E44A4}"/>
          </ac:spMkLst>
        </pc:spChg>
        <pc:spChg chg="add mod">
          <ac:chgData name="Alanne Eemeli" userId="a143e023-ffcd-47ce-ba89-8a8293313fe9" providerId="ADAL" clId="{F50C241E-DF13-4C67-9857-A024461CBA1E}" dt="2020-10-26T14:53:46.613" v="6469" actId="207"/>
          <ac:spMkLst>
            <pc:docMk/>
            <pc:sldMk cId="618781670" sldId="314"/>
            <ac:spMk id="8" creationId="{D0258C09-98C2-4991-A66F-F5A8EF58C77B}"/>
          </ac:spMkLst>
        </pc:spChg>
        <pc:picChg chg="add mod">
          <ac:chgData name="Alanne Eemeli" userId="a143e023-ffcd-47ce-ba89-8a8293313fe9" providerId="ADAL" clId="{F50C241E-DF13-4C67-9857-A024461CBA1E}" dt="2020-10-26T14:52:49.262" v="6447" actId="962"/>
          <ac:picMkLst>
            <pc:docMk/>
            <pc:sldMk cId="618781670" sldId="314"/>
            <ac:picMk id="7" creationId="{C0BF3A97-978C-40D9-9F7B-EDBF527C136E}"/>
          </ac:picMkLst>
        </pc:picChg>
      </pc:sldChg>
      <pc:sldChg chg="modSp add">
        <pc:chgData name="Alanne Eemeli" userId="a143e023-ffcd-47ce-ba89-8a8293313fe9" providerId="ADAL" clId="{F50C241E-DF13-4C67-9857-A024461CBA1E}" dt="2020-10-26T14:54:45.561" v="6483" actId="1076"/>
        <pc:sldMkLst>
          <pc:docMk/>
          <pc:sldMk cId="3390588690" sldId="315"/>
        </pc:sldMkLst>
        <pc:spChg chg="mod">
          <ac:chgData name="Alanne Eemeli" userId="a143e023-ffcd-47ce-ba89-8a8293313fe9" providerId="ADAL" clId="{F50C241E-DF13-4C67-9857-A024461CBA1E}" dt="2020-10-26T14:54:45.561" v="6483" actId="1076"/>
          <ac:spMkLst>
            <pc:docMk/>
            <pc:sldMk cId="3390588690" sldId="315"/>
            <ac:spMk id="8" creationId="{D0258C09-98C2-4991-A66F-F5A8EF58C77B}"/>
          </ac:spMkLst>
        </pc:spChg>
        <pc:picChg chg="mod">
          <ac:chgData name="Alanne Eemeli" userId="a143e023-ffcd-47ce-ba89-8a8293313fe9" providerId="ADAL" clId="{F50C241E-DF13-4C67-9857-A024461CBA1E}" dt="2020-10-26T14:54:27.227" v="6472" actId="14826"/>
          <ac:picMkLst>
            <pc:docMk/>
            <pc:sldMk cId="3390588690" sldId="315"/>
            <ac:picMk id="7" creationId="{C0BF3A97-978C-40D9-9F7B-EDBF527C136E}"/>
          </ac:picMkLst>
        </pc:picChg>
      </pc:sldChg>
      <pc:sldChg chg="addSp modSp add modAnim">
        <pc:chgData name="Alanne Eemeli" userId="a143e023-ffcd-47ce-ba89-8a8293313fe9" providerId="ADAL" clId="{F50C241E-DF13-4C67-9857-A024461CBA1E}" dt="2020-10-26T15:07:32.385" v="6570"/>
        <pc:sldMkLst>
          <pc:docMk/>
          <pc:sldMk cId="2508367888" sldId="316"/>
        </pc:sldMkLst>
        <pc:spChg chg="mod">
          <ac:chgData name="Alanne Eemeli" userId="a143e023-ffcd-47ce-ba89-8a8293313fe9" providerId="ADAL" clId="{F50C241E-DF13-4C67-9857-A024461CBA1E}" dt="2020-10-26T15:01:04.125" v="6519" actId="1076"/>
          <ac:spMkLst>
            <pc:docMk/>
            <pc:sldMk cId="2508367888" sldId="316"/>
            <ac:spMk id="8" creationId="{D0258C09-98C2-4991-A66F-F5A8EF58C77B}"/>
          </ac:spMkLst>
        </pc:spChg>
        <pc:picChg chg="add mod">
          <ac:chgData name="Alanne Eemeli" userId="a143e023-ffcd-47ce-ba89-8a8293313fe9" providerId="ADAL" clId="{F50C241E-DF13-4C67-9857-A024461CBA1E}" dt="2020-10-26T15:06:48.082" v="6563" actId="1076"/>
          <ac:picMkLst>
            <pc:docMk/>
            <pc:sldMk cId="2508367888" sldId="316"/>
            <ac:picMk id="3" creationId="{F1058A06-192F-4F3D-BB11-1311B1D206EB}"/>
          </ac:picMkLst>
        </pc:picChg>
        <pc:picChg chg="mod">
          <ac:chgData name="Alanne Eemeli" userId="a143e023-ffcd-47ce-ba89-8a8293313fe9" providerId="ADAL" clId="{F50C241E-DF13-4C67-9857-A024461CBA1E}" dt="2020-10-26T15:07:23.761" v="6568" actId="1076"/>
          <ac:picMkLst>
            <pc:docMk/>
            <pc:sldMk cId="2508367888" sldId="316"/>
            <ac:picMk id="7" creationId="{C0BF3A97-978C-40D9-9F7B-EDBF527C136E}"/>
          </ac:picMkLst>
        </pc:picChg>
      </pc:sldChg>
      <pc:sldChg chg="modSp add ord">
        <pc:chgData name="Alanne Eemeli" userId="a143e023-ffcd-47ce-ba89-8a8293313fe9" providerId="ADAL" clId="{F50C241E-DF13-4C67-9857-A024461CBA1E}" dt="2020-10-26T15:01:59.636" v="6536"/>
        <pc:sldMkLst>
          <pc:docMk/>
          <pc:sldMk cId="3134497744" sldId="317"/>
        </pc:sldMkLst>
        <pc:spChg chg="mod">
          <ac:chgData name="Alanne Eemeli" userId="a143e023-ffcd-47ce-ba89-8a8293313fe9" providerId="ADAL" clId="{F50C241E-DF13-4C67-9857-A024461CBA1E}" dt="2020-10-26T15:01:55.477" v="6535" actId="1076"/>
          <ac:spMkLst>
            <pc:docMk/>
            <pc:sldMk cId="3134497744" sldId="317"/>
            <ac:spMk id="8" creationId="{D0258C09-98C2-4991-A66F-F5A8EF58C77B}"/>
          </ac:spMkLst>
        </pc:spChg>
        <pc:picChg chg="mod">
          <ac:chgData name="Alanne Eemeli" userId="a143e023-ffcd-47ce-ba89-8a8293313fe9" providerId="ADAL" clId="{F50C241E-DF13-4C67-9857-A024461CBA1E}" dt="2020-10-26T15:01:45.676" v="6521" actId="14826"/>
          <ac:picMkLst>
            <pc:docMk/>
            <pc:sldMk cId="3134497744" sldId="317"/>
            <ac:picMk id="7" creationId="{C0BF3A97-978C-40D9-9F7B-EDBF527C136E}"/>
          </ac:picMkLst>
        </pc:picChg>
      </pc:sldChg>
      <pc:sldChg chg="addSp modSp add modAnim">
        <pc:chgData name="Alanne Eemeli" userId="a143e023-ffcd-47ce-ba89-8a8293313fe9" providerId="ADAL" clId="{F50C241E-DF13-4C67-9857-A024461CBA1E}" dt="2020-10-26T15:05:04.775" v="6556"/>
        <pc:sldMkLst>
          <pc:docMk/>
          <pc:sldMk cId="2944034964" sldId="318"/>
        </pc:sldMkLst>
        <pc:spChg chg="mod">
          <ac:chgData name="Alanne Eemeli" userId="a143e023-ffcd-47ce-ba89-8a8293313fe9" providerId="ADAL" clId="{F50C241E-DF13-4C67-9857-A024461CBA1E}" dt="2020-10-26T15:03:29.252" v="6547" actId="1076"/>
          <ac:spMkLst>
            <pc:docMk/>
            <pc:sldMk cId="2944034964" sldId="318"/>
            <ac:spMk id="8" creationId="{D0258C09-98C2-4991-A66F-F5A8EF58C77B}"/>
          </ac:spMkLst>
        </pc:spChg>
        <pc:picChg chg="add mod">
          <ac:chgData name="Alanne Eemeli" userId="a143e023-ffcd-47ce-ba89-8a8293313fe9" providerId="ADAL" clId="{F50C241E-DF13-4C67-9857-A024461CBA1E}" dt="2020-10-26T15:04:09.083" v="6551" actId="1076"/>
          <ac:picMkLst>
            <pc:docMk/>
            <pc:sldMk cId="2944034964" sldId="318"/>
            <ac:picMk id="3" creationId="{FAD6A80A-0C9E-4A09-BC81-12AB735E739A}"/>
          </ac:picMkLst>
        </pc:picChg>
        <pc:picChg chg="mod">
          <ac:chgData name="Alanne Eemeli" userId="a143e023-ffcd-47ce-ba89-8a8293313fe9" providerId="ADAL" clId="{F50C241E-DF13-4C67-9857-A024461CBA1E}" dt="2020-10-26T15:03:16.679" v="6538" actId="14826"/>
          <ac:picMkLst>
            <pc:docMk/>
            <pc:sldMk cId="2944034964" sldId="318"/>
            <ac:picMk id="7" creationId="{C0BF3A97-978C-40D9-9F7B-EDBF527C136E}"/>
          </ac:picMkLst>
        </pc:picChg>
      </pc:sldChg>
      <pc:sldChg chg="modSp add">
        <pc:chgData name="Alanne Eemeli" userId="a143e023-ffcd-47ce-ba89-8a8293313fe9" providerId="ADAL" clId="{F50C241E-DF13-4C67-9857-A024461CBA1E}" dt="2020-10-26T15:10:13.089" v="6581" actId="14826"/>
        <pc:sldMkLst>
          <pc:docMk/>
          <pc:sldMk cId="3565066334" sldId="319"/>
        </pc:sldMkLst>
        <pc:spChg chg="mod">
          <ac:chgData name="Alanne Eemeli" userId="a143e023-ffcd-47ce-ba89-8a8293313fe9" providerId="ADAL" clId="{F50C241E-DF13-4C67-9857-A024461CBA1E}" dt="2020-10-26T15:09:12.702" v="6578" actId="20577"/>
          <ac:spMkLst>
            <pc:docMk/>
            <pc:sldMk cId="3565066334" sldId="319"/>
            <ac:spMk id="8" creationId="{D0258C09-98C2-4991-A66F-F5A8EF58C77B}"/>
          </ac:spMkLst>
        </pc:spChg>
        <pc:picChg chg="mod">
          <ac:chgData name="Alanne Eemeli" userId="a143e023-ffcd-47ce-ba89-8a8293313fe9" providerId="ADAL" clId="{F50C241E-DF13-4C67-9857-A024461CBA1E}" dt="2020-10-26T15:10:13.089" v="6581" actId="14826"/>
          <ac:picMkLst>
            <pc:docMk/>
            <pc:sldMk cId="3565066334" sldId="319"/>
            <ac:picMk id="3" creationId="{FAD6A80A-0C9E-4A09-BC81-12AB735E739A}"/>
          </ac:picMkLst>
        </pc:picChg>
        <pc:picChg chg="mod">
          <ac:chgData name="Alanne Eemeli" userId="a143e023-ffcd-47ce-ba89-8a8293313fe9" providerId="ADAL" clId="{F50C241E-DF13-4C67-9857-A024461CBA1E}" dt="2020-10-26T15:09:34.394" v="6580" actId="14826"/>
          <ac:picMkLst>
            <pc:docMk/>
            <pc:sldMk cId="3565066334" sldId="319"/>
            <ac:picMk id="7" creationId="{C0BF3A97-978C-40D9-9F7B-EDBF527C136E}"/>
          </ac:picMkLst>
        </pc:picChg>
      </pc:sldChg>
      <pc:sldChg chg="addSp delSp modSp add modAnim">
        <pc:chgData name="Alanne Eemeli" userId="a143e023-ffcd-47ce-ba89-8a8293313fe9" providerId="ADAL" clId="{F50C241E-DF13-4C67-9857-A024461CBA1E}" dt="2020-10-26T15:24:57.305" v="6934"/>
        <pc:sldMkLst>
          <pc:docMk/>
          <pc:sldMk cId="963535641" sldId="320"/>
        </pc:sldMkLst>
        <pc:spChg chg="del">
          <ac:chgData name="Alanne Eemeli" userId="a143e023-ffcd-47ce-ba89-8a8293313fe9" providerId="ADAL" clId="{F50C241E-DF13-4C67-9857-A024461CBA1E}" dt="2020-10-26T15:11:14.352" v="6583"/>
          <ac:spMkLst>
            <pc:docMk/>
            <pc:sldMk cId="963535641" sldId="320"/>
            <ac:spMk id="2" creationId="{E83A6DDC-FA70-4A49-A4D1-1E9C485E58CD}"/>
          </ac:spMkLst>
        </pc:spChg>
        <pc:spChg chg="add mod">
          <ac:chgData name="Alanne Eemeli" userId="a143e023-ffcd-47ce-ba89-8a8293313fe9" providerId="ADAL" clId="{F50C241E-DF13-4C67-9857-A024461CBA1E}" dt="2020-10-26T15:12:32.561" v="6718" actId="20577"/>
          <ac:spMkLst>
            <pc:docMk/>
            <pc:sldMk cId="963535641" sldId="320"/>
            <ac:spMk id="3" creationId="{48E6AD4F-D5AE-40F0-B6B1-FB070374A6AF}"/>
          </ac:spMkLst>
        </pc:spChg>
        <pc:spChg chg="add del mod">
          <ac:chgData name="Alanne Eemeli" userId="a143e023-ffcd-47ce-ba89-8a8293313fe9" providerId="ADAL" clId="{F50C241E-DF13-4C67-9857-A024461CBA1E}" dt="2020-10-26T15:12:08.163" v="6711"/>
          <ac:spMkLst>
            <pc:docMk/>
            <pc:sldMk cId="963535641" sldId="320"/>
            <ac:spMk id="4" creationId="{50E97C7F-3473-44C4-9ABB-8ABC3F4CC662}"/>
          </ac:spMkLst>
        </pc:spChg>
        <pc:spChg chg="add del mod">
          <ac:chgData name="Alanne Eemeli" userId="a143e023-ffcd-47ce-ba89-8a8293313fe9" providerId="ADAL" clId="{F50C241E-DF13-4C67-9857-A024461CBA1E}" dt="2020-10-26T15:12:08.163" v="6711"/>
          <ac:spMkLst>
            <pc:docMk/>
            <pc:sldMk cId="963535641" sldId="320"/>
            <ac:spMk id="5" creationId="{33378CD6-95C7-4843-9C17-EBF713F780DA}"/>
          </ac:spMkLst>
        </pc:spChg>
        <pc:spChg chg="add mod">
          <ac:chgData name="Alanne Eemeli" userId="a143e023-ffcd-47ce-ba89-8a8293313fe9" providerId="ADAL" clId="{F50C241E-DF13-4C67-9857-A024461CBA1E}" dt="2020-10-26T15:24:02.770" v="6880" actId="20577"/>
          <ac:spMkLst>
            <pc:docMk/>
            <pc:sldMk cId="963535641" sldId="320"/>
            <ac:spMk id="6" creationId="{BD9A0072-A3E8-4874-9B22-4EC4942EC118}"/>
          </ac:spMkLst>
        </pc:spChg>
        <pc:spChg chg="add mod">
          <ac:chgData name="Alanne Eemeli" userId="a143e023-ffcd-47ce-ba89-8a8293313fe9" providerId="ADAL" clId="{F50C241E-DF13-4C67-9857-A024461CBA1E}" dt="2020-10-26T15:12:41.970" v="6721" actId="27636"/>
          <ac:spMkLst>
            <pc:docMk/>
            <pc:sldMk cId="963535641" sldId="320"/>
            <ac:spMk id="7" creationId="{B55A3685-7A08-442C-A57C-61D6849508C4}"/>
          </ac:spMkLst>
        </pc:spChg>
        <pc:picChg chg="add mod">
          <ac:chgData name="Alanne Eemeli" userId="a143e023-ffcd-47ce-ba89-8a8293313fe9" providerId="ADAL" clId="{F50C241E-DF13-4C67-9857-A024461CBA1E}" dt="2020-10-26T15:21:02.142" v="6808" actId="1076"/>
          <ac:picMkLst>
            <pc:docMk/>
            <pc:sldMk cId="963535641" sldId="320"/>
            <ac:picMk id="9" creationId="{A69B7C6E-F845-4116-B692-6422E215185A}"/>
          </ac:picMkLst>
        </pc:picChg>
        <pc:picChg chg="add mod modCrop">
          <ac:chgData name="Alanne Eemeli" userId="a143e023-ffcd-47ce-ba89-8a8293313fe9" providerId="ADAL" clId="{F50C241E-DF13-4C67-9857-A024461CBA1E}" dt="2020-10-26T15:21:32.461" v="6827" actId="1076"/>
          <ac:picMkLst>
            <pc:docMk/>
            <pc:sldMk cId="963535641" sldId="320"/>
            <ac:picMk id="11" creationId="{273565DE-098E-4F4A-B029-A24BA619A861}"/>
          </ac:picMkLst>
        </pc:picChg>
        <pc:picChg chg="add mod">
          <ac:chgData name="Alanne Eemeli" userId="a143e023-ffcd-47ce-ba89-8a8293313fe9" providerId="ADAL" clId="{F50C241E-DF13-4C67-9857-A024461CBA1E}" dt="2020-10-26T15:22:05.425" v="6838" actId="1076"/>
          <ac:picMkLst>
            <pc:docMk/>
            <pc:sldMk cId="963535641" sldId="320"/>
            <ac:picMk id="13" creationId="{A4F8A477-135C-48EE-8F95-D86F9101466C}"/>
          </ac:picMkLst>
        </pc:picChg>
        <pc:picChg chg="add mod">
          <ac:chgData name="Alanne Eemeli" userId="a143e023-ffcd-47ce-ba89-8a8293313fe9" providerId="ADAL" clId="{F50C241E-DF13-4C67-9857-A024461CBA1E}" dt="2020-10-26T15:23:21.875" v="6851" actId="1076"/>
          <ac:picMkLst>
            <pc:docMk/>
            <pc:sldMk cId="963535641" sldId="320"/>
            <ac:picMk id="15" creationId="{BD91493D-4E47-44A5-BE89-29BB5D481E31}"/>
          </ac:picMkLst>
        </pc:picChg>
        <pc:picChg chg="add mod modCrop">
          <ac:chgData name="Alanne Eemeli" userId="a143e023-ffcd-47ce-ba89-8a8293313fe9" providerId="ADAL" clId="{F50C241E-DF13-4C67-9857-A024461CBA1E}" dt="2020-10-26T15:23:48.411" v="6871" actId="1076"/>
          <ac:picMkLst>
            <pc:docMk/>
            <pc:sldMk cId="963535641" sldId="320"/>
            <ac:picMk id="17" creationId="{6386ADDA-943A-47DA-A9EA-E84C32386CD8}"/>
          </ac:picMkLst>
        </pc:picChg>
        <pc:picChg chg="add mod">
          <ac:chgData name="Alanne Eemeli" userId="a143e023-ffcd-47ce-ba89-8a8293313fe9" providerId="ADAL" clId="{F50C241E-DF13-4C67-9857-A024461CBA1E}" dt="2020-10-26T15:24:22.002" v="6903" actId="1076"/>
          <ac:picMkLst>
            <pc:docMk/>
            <pc:sldMk cId="963535641" sldId="320"/>
            <ac:picMk id="19" creationId="{E61C0F32-B0DF-4994-AC75-8AF5582234C6}"/>
          </ac:picMkLst>
        </pc:picChg>
        <pc:picChg chg="add mod modCrop">
          <ac:chgData name="Alanne Eemeli" userId="a143e023-ffcd-47ce-ba89-8a8293313fe9" providerId="ADAL" clId="{F50C241E-DF13-4C67-9857-A024461CBA1E}" dt="2020-10-26T15:24:52.833" v="6933" actId="1076"/>
          <ac:picMkLst>
            <pc:docMk/>
            <pc:sldMk cId="963535641" sldId="320"/>
            <ac:picMk id="21" creationId="{26F84493-420C-45EE-804F-DE5694A9CE61}"/>
          </ac:picMkLst>
        </pc:picChg>
      </pc:sldChg>
      <pc:sldChg chg="modSp add">
        <pc:chgData name="Alanne Eemeli" userId="a143e023-ffcd-47ce-ba89-8a8293313fe9" providerId="ADAL" clId="{F50C241E-DF13-4C67-9857-A024461CBA1E}" dt="2020-10-26T15:27:13.004" v="7115" actId="20577"/>
        <pc:sldMkLst>
          <pc:docMk/>
          <pc:sldMk cId="1241984829" sldId="321"/>
        </pc:sldMkLst>
        <pc:spChg chg="mod">
          <ac:chgData name="Alanne Eemeli" userId="a143e023-ffcd-47ce-ba89-8a8293313fe9" providerId="ADAL" clId="{F50C241E-DF13-4C67-9857-A024461CBA1E}" dt="2020-10-26T15:27:13.004" v="7115" actId="20577"/>
          <ac:spMkLst>
            <pc:docMk/>
            <pc:sldMk cId="1241984829" sldId="321"/>
            <ac:spMk id="6" creationId="{11406094-3ABB-405B-A9F4-876AE25AB13C}"/>
          </ac:spMkLst>
        </pc:spChg>
        <pc:spChg chg="mod">
          <ac:chgData name="Alanne Eemeli" userId="a143e023-ffcd-47ce-ba89-8a8293313fe9" providerId="ADAL" clId="{F50C241E-DF13-4C67-9857-A024461CBA1E}" dt="2020-10-26T15:26:04.064" v="6963" actId="20577"/>
          <ac:spMkLst>
            <pc:docMk/>
            <pc:sldMk cId="1241984829" sldId="321"/>
            <ac:spMk id="7" creationId="{013AED6C-E434-4503-AE43-92C626F838CF}"/>
          </ac:spMkLst>
        </pc:spChg>
      </pc:sldChg>
      <pc:sldChg chg="modSp add">
        <pc:chgData name="Alanne Eemeli" userId="a143e023-ffcd-47ce-ba89-8a8293313fe9" providerId="ADAL" clId="{F50C241E-DF13-4C67-9857-A024461CBA1E}" dt="2020-10-27T06:12:42.439" v="7317" actId="20577"/>
        <pc:sldMkLst>
          <pc:docMk/>
          <pc:sldMk cId="487851026" sldId="322"/>
        </pc:sldMkLst>
        <pc:spChg chg="mod">
          <ac:chgData name="Alanne Eemeli" userId="a143e023-ffcd-47ce-ba89-8a8293313fe9" providerId="ADAL" clId="{F50C241E-DF13-4C67-9857-A024461CBA1E}" dt="2020-10-27T06:12:42.439" v="7317" actId="20577"/>
          <ac:spMkLst>
            <pc:docMk/>
            <pc:sldMk cId="487851026" sldId="322"/>
            <ac:spMk id="6" creationId="{11406094-3ABB-405B-A9F4-876AE25AB13C}"/>
          </ac:spMkLst>
        </pc:spChg>
        <pc:spChg chg="mod">
          <ac:chgData name="Alanne Eemeli" userId="a143e023-ffcd-47ce-ba89-8a8293313fe9" providerId="ADAL" clId="{F50C241E-DF13-4C67-9857-A024461CBA1E}" dt="2020-10-26T15:27:25.089" v="7126" actId="20577"/>
          <ac:spMkLst>
            <pc:docMk/>
            <pc:sldMk cId="487851026" sldId="322"/>
            <ac:spMk id="7" creationId="{013AED6C-E434-4503-AE43-92C626F838CF}"/>
          </ac:spMkLst>
        </pc:spChg>
      </pc:sldChg>
      <pc:sldChg chg="add del">
        <pc:chgData name="Alanne Eemeli" userId="a143e023-ffcd-47ce-ba89-8a8293313fe9" providerId="ADAL" clId="{F50C241E-DF13-4C67-9857-A024461CBA1E}" dt="2020-10-26T15:29:21.918" v="7235" actId="2696"/>
        <pc:sldMkLst>
          <pc:docMk/>
          <pc:sldMk cId="2828780784" sldId="323"/>
        </pc:sldMkLst>
      </pc:sldChg>
      <pc:sldChg chg="modSp add">
        <pc:chgData name="Alanne Eemeli" userId="a143e023-ffcd-47ce-ba89-8a8293313fe9" providerId="ADAL" clId="{F50C241E-DF13-4C67-9857-A024461CBA1E}" dt="2020-10-29T08:06:06.053" v="15855" actId="404"/>
        <pc:sldMkLst>
          <pc:docMk/>
          <pc:sldMk cId="3846308444" sldId="323"/>
        </pc:sldMkLst>
        <pc:spChg chg="mod">
          <ac:chgData name="Alanne Eemeli" userId="a143e023-ffcd-47ce-ba89-8a8293313fe9" providerId="ADAL" clId="{F50C241E-DF13-4C67-9857-A024461CBA1E}" dt="2020-10-29T08:06:06.053" v="15855" actId="404"/>
          <ac:spMkLst>
            <pc:docMk/>
            <pc:sldMk cId="3846308444" sldId="323"/>
            <ac:spMk id="5" creationId="{AD9A3E78-F9C8-4118-B23C-ABF0B526C383}"/>
          </ac:spMkLst>
        </pc:spChg>
        <pc:spChg chg="mod">
          <ac:chgData name="Alanne Eemeli" userId="a143e023-ffcd-47ce-ba89-8a8293313fe9" providerId="ADAL" clId="{F50C241E-DF13-4C67-9857-A024461CBA1E}" dt="2020-10-27T06:38:32.498" v="7357" actId="20577"/>
          <ac:spMkLst>
            <pc:docMk/>
            <pc:sldMk cId="3846308444" sldId="323"/>
            <ac:spMk id="6" creationId="{26E04AF6-C48E-4A67-AF13-68071228B9F6}"/>
          </ac:spMkLst>
        </pc:spChg>
        <pc:spChg chg="mod">
          <ac:chgData name="Alanne Eemeli" userId="a143e023-ffcd-47ce-ba89-8a8293313fe9" providerId="ADAL" clId="{F50C241E-DF13-4C67-9857-A024461CBA1E}" dt="2020-10-27T06:38:27.749" v="7343" actId="6549"/>
          <ac:spMkLst>
            <pc:docMk/>
            <pc:sldMk cId="3846308444" sldId="323"/>
            <ac:spMk id="7" creationId="{537AA530-87AC-485C-98DF-D907375FA357}"/>
          </ac:spMkLst>
        </pc:spChg>
      </pc:sldChg>
      <pc:sldChg chg="addSp modSp add">
        <pc:chgData name="Alanne Eemeli" userId="a143e023-ffcd-47ce-ba89-8a8293313fe9" providerId="ADAL" clId="{F50C241E-DF13-4C67-9857-A024461CBA1E}" dt="2020-10-27T06:42:12.484" v="7924" actId="1076"/>
        <pc:sldMkLst>
          <pc:docMk/>
          <pc:sldMk cId="3925527628" sldId="324"/>
        </pc:sldMkLst>
        <pc:spChg chg="mod">
          <ac:chgData name="Alanne Eemeli" userId="a143e023-ffcd-47ce-ba89-8a8293313fe9" providerId="ADAL" clId="{F50C241E-DF13-4C67-9857-A024461CBA1E}" dt="2020-10-27T06:39:40.903" v="7596" actId="20577"/>
          <ac:spMkLst>
            <pc:docMk/>
            <pc:sldMk cId="3925527628" sldId="324"/>
            <ac:spMk id="6" creationId="{11406094-3ABB-405B-A9F4-876AE25AB13C}"/>
          </ac:spMkLst>
        </pc:spChg>
        <pc:spChg chg="mod">
          <ac:chgData name="Alanne Eemeli" userId="a143e023-ffcd-47ce-ba89-8a8293313fe9" providerId="ADAL" clId="{F50C241E-DF13-4C67-9857-A024461CBA1E}" dt="2020-10-27T06:38:54.380" v="7376" actId="20577"/>
          <ac:spMkLst>
            <pc:docMk/>
            <pc:sldMk cId="3925527628" sldId="324"/>
            <ac:spMk id="7" creationId="{013AED6C-E434-4503-AE43-92C626F838CF}"/>
          </ac:spMkLst>
        </pc:spChg>
        <pc:spChg chg="add mod">
          <ac:chgData name="Alanne Eemeli" userId="a143e023-ffcd-47ce-ba89-8a8293313fe9" providerId="ADAL" clId="{F50C241E-DF13-4C67-9857-A024461CBA1E}" dt="2020-10-27T06:42:12.484" v="7924" actId="1076"/>
          <ac:spMkLst>
            <pc:docMk/>
            <pc:sldMk cId="3925527628" sldId="324"/>
            <ac:spMk id="8" creationId="{45AB3021-B43B-4263-A8AD-D445287902F7}"/>
          </ac:spMkLst>
        </pc:spChg>
        <pc:spChg chg="add mod">
          <ac:chgData name="Alanne Eemeli" userId="a143e023-ffcd-47ce-ba89-8a8293313fe9" providerId="ADAL" clId="{F50C241E-DF13-4C67-9857-A024461CBA1E}" dt="2020-10-27T06:42:09.985" v="7923" actId="113"/>
          <ac:spMkLst>
            <pc:docMk/>
            <pc:sldMk cId="3925527628" sldId="324"/>
            <ac:spMk id="9" creationId="{E9DBE9F6-C641-4714-AFCF-0D15126E0D2D}"/>
          </ac:spMkLst>
        </pc:spChg>
      </pc:sldChg>
      <pc:sldChg chg="modSp add ord">
        <pc:chgData name="Alanne Eemeli" userId="a143e023-ffcd-47ce-ba89-8a8293313fe9" providerId="ADAL" clId="{F50C241E-DF13-4C67-9857-A024461CBA1E}" dt="2020-10-29T08:05:52.583" v="15852" actId="255"/>
        <pc:sldMkLst>
          <pc:docMk/>
          <pc:sldMk cId="4069912619" sldId="325"/>
        </pc:sldMkLst>
        <pc:spChg chg="mod">
          <ac:chgData name="Alanne Eemeli" userId="a143e023-ffcd-47ce-ba89-8a8293313fe9" providerId="ADAL" clId="{F50C241E-DF13-4C67-9857-A024461CBA1E}" dt="2020-10-29T08:05:52.583" v="15852" actId="255"/>
          <ac:spMkLst>
            <pc:docMk/>
            <pc:sldMk cId="4069912619" sldId="325"/>
            <ac:spMk id="5" creationId="{AD9A3E78-F9C8-4118-B23C-ABF0B526C383}"/>
          </ac:spMkLst>
        </pc:spChg>
        <pc:spChg chg="mod">
          <ac:chgData name="Alanne Eemeli" userId="a143e023-ffcd-47ce-ba89-8a8293313fe9" providerId="ADAL" clId="{F50C241E-DF13-4C67-9857-A024461CBA1E}" dt="2020-10-29T07:48:08.795" v="15515" actId="20577"/>
          <ac:spMkLst>
            <pc:docMk/>
            <pc:sldMk cId="4069912619" sldId="325"/>
            <ac:spMk id="6" creationId="{26E04AF6-C48E-4A67-AF13-68071228B9F6}"/>
          </ac:spMkLst>
        </pc:spChg>
      </pc:sldChg>
      <pc:sldChg chg="delSp modSp add">
        <pc:chgData name="Alanne Eemeli" userId="a143e023-ffcd-47ce-ba89-8a8293313fe9" providerId="ADAL" clId="{F50C241E-DF13-4C67-9857-A024461CBA1E}" dt="2020-10-29T08:06:25.913" v="15859" actId="12789"/>
        <pc:sldMkLst>
          <pc:docMk/>
          <pc:sldMk cId="3405773679" sldId="326"/>
        </pc:sldMkLst>
        <pc:spChg chg="mod">
          <ac:chgData name="Alanne Eemeli" userId="a143e023-ffcd-47ce-ba89-8a8293313fe9" providerId="ADAL" clId="{F50C241E-DF13-4C67-9857-A024461CBA1E}" dt="2020-10-29T08:06:25.913" v="15859" actId="12789"/>
          <ac:spMkLst>
            <pc:docMk/>
            <pc:sldMk cId="3405773679" sldId="326"/>
            <ac:spMk id="5" creationId="{AD9A3E78-F9C8-4118-B23C-ABF0B526C383}"/>
          </ac:spMkLst>
        </pc:spChg>
        <pc:spChg chg="del mod">
          <ac:chgData name="Alanne Eemeli" userId="a143e023-ffcd-47ce-ba89-8a8293313fe9" providerId="ADAL" clId="{F50C241E-DF13-4C67-9857-A024461CBA1E}" dt="2020-10-29T08:06:19.663" v="15857" actId="478"/>
          <ac:spMkLst>
            <pc:docMk/>
            <pc:sldMk cId="3405773679" sldId="326"/>
            <ac:spMk id="6" creationId="{26E04AF6-C48E-4A67-AF13-68071228B9F6}"/>
          </ac:spMkLst>
        </pc:spChg>
        <pc:spChg chg="del mod">
          <ac:chgData name="Alanne Eemeli" userId="a143e023-ffcd-47ce-ba89-8a8293313fe9" providerId="ADAL" clId="{F50C241E-DF13-4C67-9857-A024461CBA1E}" dt="2020-10-29T08:06:20.853" v="15858" actId="478"/>
          <ac:spMkLst>
            <pc:docMk/>
            <pc:sldMk cId="3405773679" sldId="326"/>
            <ac:spMk id="7" creationId="{537AA530-87AC-485C-98DF-D907375FA357}"/>
          </ac:spMkLst>
        </pc:spChg>
      </pc:sldChg>
      <pc:sldChg chg="modSp add">
        <pc:chgData name="Alanne Eemeli" userId="a143e023-ffcd-47ce-ba89-8a8293313fe9" providerId="ADAL" clId="{F50C241E-DF13-4C67-9857-A024461CBA1E}" dt="2020-10-29T08:06:30.123" v="15860" actId="255"/>
        <pc:sldMkLst>
          <pc:docMk/>
          <pc:sldMk cId="3524103368" sldId="327"/>
        </pc:sldMkLst>
        <pc:spChg chg="mod">
          <ac:chgData name="Alanne Eemeli" userId="a143e023-ffcd-47ce-ba89-8a8293313fe9" providerId="ADAL" clId="{F50C241E-DF13-4C67-9857-A024461CBA1E}" dt="2020-10-29T08:06:30.123" v="15860" actId="255"/>
          <ac:spMkLst>
            <pc:docMk/>
            <pc:sldMk cId="3524103368" sldId="327"/>
            <ac:spMk id="5" creationId="{AD9A3E78-F9C8-4118-B23C-ABF0B526C383}"/>
          </ac:spMkLst>
        </pc:spChg>
        <pc:spChg chg="mod">
          <ac:chgData name="Alanne Eemeli" userId="a143e023-ffcd-47ce-ba89-8a8293313fe9" providerId="ADAL" clId="{F50C241E-DF13-4C67-9857-A024461CBA1E}" dt="2020-10-27T06:47:04.585" v="8314" actId="20577"/>
          <ac:spMkLst>
            <pc:docMk/>
            <pc:sldMk cId="3524103368" sldId="327"/>
            <ac:spMk id="6" creationId="{26E04AF6-C48E-4A67-AF13-68071228B9F6}"/>
          </ac:spMkLst>
        </pc:spChg>
      </pc:sldChg>
      <pc:sldChg chg="addSp delSp modSp add modAnim">
        <pc:chgData name="Alanne Eemeli" userId="a143e023-ffcd-47ce-ba89-8a8293313fe9" providerId="ADAL" clId="{F50C241E-DF13-4C67-9857-A024461CBA1E}" dt="2020-10-30T13:53:18.181" v="16173"/>
        <pc:sldMkLst>
          <pc:docMk/>
          <pc:sldMk cId="3324015859" sldId="328"/>
        </pc:sldMkLst>
        <pc:spChg chg="del">
          <ac:chgData name="Alanne Eemeli" userId="a143e023-ffcd-47ce-ba89-8a8293313fe9" providerId="ADAL" clId="{F50C241E-DF13-4C67-9857-A024461CBA1E}" dt="2020-10-27T06:47:24.030" v="8316"/>
          <ac:spMkLst>
            <pc:docMk/>
            <pc:sldMk cId="3324015859" sldId="328"/>
            <ac:spMk id="2" creationId="{DDC363C8-B6B9-4195-B6ED-2D27EF2CB39E}"/>
          </ac:spMkLst>
        </pc:spChg>
        <pc:spChg chg="del">
          <ac:chgData name="Alanne Eemeli" userId="a143e023-ffcd-47ce-ba89-8a8293313fe9" providerId="ADAL" clId="{F50C241E-DF13-4C67-9857-A024461CBA1E}" dt="2020-10-27T06:47:24.030" v="8316"/>
          <ac:spMkLst>
            <pc:docMk/>
            <pc:sldMk cId="3324015859" sldId="328"/>
            <ac:spMk id="3" creationId="{E5C842AF-B4BD-4011-8DD1-CD1D91444FB7}"/>
          </ac:spMkLst>
        </pc:spChg>
        <pc:spChg chg="del">
          <ac:chgData name="Alanne Eemeli" userId="a143e023-ffcd-47ce-ba89-8a8293313fe9" providerId="ADAL" clId="{F50C241E-DF13-4C67-9857-A024461CBA1E}" dt="2020-10-27T06:47:24.030" v="8316"/>
          <ac:spMkLst>
            <pc:docMk/>
            <pc:sldMk cId="3324015859" sldId="328"/>
            <ac:spMk id="4" creationId="{E93BF071-9684-4FB7-B89B-58B58E236309}"/>
          </ac:spMkLst>
        </pc:spChg>
        <pc:spChg chg="add del mod">
          <ac:chgData name="Alanne Eemeli" userId="a143e023-ffcd-47ce-ba89-8a8293313fe9" providerId="ADAL" clId="{F50C241E-DF13-4C67-9857-A024461CBA1E}" dt="2020-10-30T13:52:15.118" v="16163"/>
          <ac:spMkLst>
            <pc:docMk/>
            <pc:sldMk cId="3324015859" sldId="328"/>
            <ac:spMk id="5" creationId="{FD057964-06FC-4007-821E-E03D0B5B9BA0}"/>
          </ac:spMkLst>
        </pc:spChg>
        <pc:picChg chg="add mod">
          <ac:chgData name="Alanne Eemeli" userId="a143e023-ffcd-47ce-ba89-8a8293313fe9" providerId="ADAL" clId="{F50C241E-DF13-4C67-9857-A024461CBA1E}" dt="2020-10-30T13:53:18.181" v="16173"/>
          <ac:picMkLst>
            <pc:docMk/>
            <pc:sldMk cId="3324015859" sldId="328"/>
            <ac:picMk id="2" creationId="{1E675DA7-624D-47EE-A8BA-E9EC3CDA2F16}"/>
          </ac:picMkLst>
        </pc:picChg>
      </pc:sldChg>
      <pc:sldChg chg="addSp delSp modSp add modAnim">
        <pc:chgData name="Alanne Eemeli" userId="a143e023-ffcd-47ce-ba89-8a8293313fe9" providerId="ADAL" clId="{F50C241E-DF13-4C67-9857-A024461CBA1E}" dt="2020-10-27T07:20:46.084" v="8769"/>
        <pc:sldMkLst>
          <pc:docMk/>
          <pc:sldMk cId="2444936325" sldId="329"/>
        </pc:sldMkLst>
        <pc:spChg chg="del">
          <ac:chgData name="Alanne Eemeli" userId="a143e023-ffcd-47ce-ba89-8a8293313fe9" providerId="ADAL" clId="{F50C241E-DF13-4C67-9857-A024461CBA1E}" dt="2020-10-27T06:48:21.785" v="8318"/>
          <ac:spMkLst>
            <pc:docMk/>
            <pc:sldMk cId="2444936325" sldId="329"/>
            <ac:spMk id="2" creationId="{C8AB5256-EDEC-4CF8-8B59-733EAE404B5E}"/>
          </ac:spMkLst>
        </pc:spChg>
        <pc:spChg chg="add del mod">
          <ac:chgData name="Alanne Eemeli" userId="a143e023-ffcd-47ce-ba89-8a8293313fe9" providerId="ADAL" clId="{F50C241E-DF13-4C67-9857-A024461CBA1E}" dt="2020-10-27T06:48:24.660" v="8319"/>
          <ac:spMkLst>
            <pc:docMk/>
            <pc:sldMk cId="2444936325" sldId="329"/>
            <ac:spMk id="3" creationId="{A659BCA5-B707-4478-B9B0-19F60920FA1A}"/>
          </ac:spMkLst>
        </pc:spChg>
        <pc:spChg chg="add del mod">
          <ac:chgData name="Alanne Eemeli" userId="a143e023-ffcd-47ce-ba89-8a8293313fe9" providerId="ADAL" clId="{F50C241E-DF13-4C67-9857-A024461CBA1E}" dt="2020-10-27T06:48:24.660" v="8319"/>
          <ac:spMkLst>
            <pc:docMk/>
            <pc:sldMk cId="2444936325" sldId="329"/>
            <ac:spMk id="4" creationId="{56B43721-5DB3-4434-8975-C130C7169143}"/>
          </ac:spMkLst>
        </pc:spChg>
        <pc:spChg chg="add del mod">
          <ac:chgData name="Alanne Eemeli" userId="a143e023-ffcd-47ce-ba89-8a8293313fe9" providerId="ADAL" clId="{F50C241E-DF13-4C67-9857-A024461CBA1E}" dt="2020-10-27T06:48:24.660" v="8319"/>
          <ac:spMkLst>
            <pc:docMk/>
            <pc:sldMk cId="2444936325" sldId="329"/>
            <ac:spMk id="5" creationId="{929EAA23-EBE3-4214-AFED-4B5EEDF30041}"/>
          </ac:spMkLst>
        </pc:spChg>
        <pc:spChg chg="add mod">
          <ac:chgData name="Alanne Eemeli" userId="a143e023-ffcd-47ce-ba89-8a8293313fe9" providerId="ADAL" clId="{F50C241E-DF13-4C67-9857-A024461CBA1E}" dt="2020-10-27T06:48:24.660" v="8319"/>
          <ac:spMkLst>
            <pc:docMk/>
            <pc:sldMk cId="2444936325" sldId="329"/>
            <ac:spMk id="6" creationId="{6297E5E5-6C8A-426E-A2EA-33654B0A8FA2}"/>
          </ac:spMkLst>
        </pc:spChg>
        <pc:spChg chg="add mod">
          <ac:chgData name="Alanne Eemeli" userId="a143e023-ffcd-47ce-ba89-8a8293313fe9" providerId="ADAL" clId="{F50C241E-DF13-4C67-9857-A024461CBA1E}" dt="2020-10-27T07:19:44.699" v="8753" actId="20577"/>
          <ac:spMkLst>
            <pc:docMk/>
            <pc:sldMk cId="2444936325" sldId="329"/>
            <ac:spMk id="7" creationId="{284702AE-EABF-4C93-8F7D-BA67FB77039D}"/>
          </ac:spMkLst>
        </pc:spChg>
        <pc:spChg chg="add mod">
          <ac:chgData name="Alanne Eemeli" userId="a143e023-ffcd-47ce-ba89-8a8293313fe9" providerId="ADAL" clId="{F50C241E-DF13-4C67-9857-A024461CBA1E}" dt="2020-10-27T06:59:57.385" v="8353" actId="20577"/>
          <ac:spMkLst>
            <pc:docMk/>
            <pc:sldMk cId="2444936325" sldId="329"/>
            <ac:spMk id="8" creationId="{93617D02-D3E9-4AD2-AED1-07ADA02D3C11}"/>
          </ac:spMkLst>
        </pc:spChg>
        <pc:spChg chg="add mod">
          <ac:chgData name="Alanne Eemeli" userId="a143e023-ffcd-47ce-ba89-8a8293313fe9" providerId="ADAL" clId="{F50C241E-DF13-4C67-9857-A024461CBA1E}" dt="2020-10-27T07:20:41.443" v="8768" actId="20577"/>
          <ac:spMkLst>
            <pc:docMk/>
            <pc:sldMk cId="2444936325" sldId="329"/>
            <ac:spMk id="9" creationId="{FC019C9F-FE1B-426E-BB20-FB976B24D1A8}"/>
          </ac:spMkLst>
        </pc:spChg>
      </pc:sldChg>
      <pc:sldChg chg="addSp delSp modSp add del">
        <pc:chgData name="Alanne Eemeli" userId="a143e023-ffcd-47ce-ba89-8a8293313fe9" providerId="ADAL" clId="{F50C241E-DF13-4C67-9857-A024461CBA1E}" dt="2020-10-27T07:20:50.975" v="8770" actId="2696"/>
        <pc:sldMkLst>
          <pc:docMk/>
          <pc:sldMk cId="877944290" sldId="330"/>
        </pc:sldMkLst>
        <pc:spChg chg="mod">
          <ac:chgData name="Alanne Eemeli" userId="a143e023-ffcd-47ce-ba89-8a8293313fe9" providerId="ADAL" clId="{F50C241E-DF13-4C67-9857-A024461CBA1E}" dt="2020-10-27T07:18:27.263" v="8730" actId="20577"/>
          <ac:spMkLst>
            <pc:docMk/>
            <pc:sldMk cId="877944290" sldId="330"/>
            <ac:spMk id="2" creationId="{08DE394C-3DAD-434C-87FC-30A1CD8A1356}"/>
          </ac:spMkLst>
        </pc:spChg>
        <pc:spChg chg="del mod">
          <ac:chgData name="Alanne Eemeli" userId="a143e023-ffcd-47ce-ba89-8a8293313fe9" providerId="ADAL" clId="{F50C241E-DF13-4C67-9857-A024461CBA1E}" dt="2020-10-27T07:20:04.562" v="8754"/>
          <ac:spMkLst>
            <pc:docMk/>
            <pc:sldMk cId="877944290" sldId="330"/>
            <ac:spMk id="4" creationId="{C6F74DC5-EDD1-49A5-A277-B2AE6CB910BC}"/>
          </ac:spMkLst>
        </pc:spChg>
        <pc:spChg chg="add mod">
          <ac:chgData name="Alanne Eemeli" userId="a143e023-ffcd-47ce-ba89-8a8293313fe9" providerId="ADAL" clId="{F50C241E-DF13-4C67-9857-A024461CBA1E}" dt="2020-10-27T07:20:04.562" v="8754"/>
          <ac:spMkLst>
            <pc:docMk/>
            <pc:sldMk cId="877944290" sldId="330"/>
            <ac:spMk id="5" creationId="{AE6CF4D3-947F-42A2-BB37-67ABFBB695A3}"/>
          </ac:spMkLst>
        </pc:spChg>
      </pc:sldChg>
      <pc:sldChg chg="modSp add">
        <pc:chgData name="Alanne Eemeli" userId="a143e023-ffcd-47ce-ba89-8a8293313fe9" providerId="ADAL" clId="{F50C241E-DF13-4C67-9857-A024461CBA1E}" dt="2020-10-27T07:27:25.655" v="9126" actId="20577"/>
        <pc:sldMkLst>
          <pc:docMk/>
          <pc:sldMk cId="3201278414" sldId="330"/>
        </pc:sldMkLst>
        <pc:spChg chg="mod">
          <ac:chgData name="Alanne Eemeli" userId="a143e023-ffcd-47ce-ba89-8a8293313fe9" providerId="ADAL" clId="{F50C241E-DF13-4C67-9857-A024461CBA1E}" dt="2020-10-27T07:27:25.655" v="9126" actId="20577"/>
          <ac:spMkLst>
            <pc:docMk/>
            <pc:sldMk cId="3201278414" sldId="330"/>
            <ac:spMk id="6" creationId="{11406094-3ABB-405B-A9F4-876AE25AB13C}"/>
          </ac:spMkLst>
        </pc:spChg>
        <pc:spChg chg="mod">
          <ac:chgData name="Alanne Eemeli" userId="a143e023-ffcd-47ce-ba89-8a8293313fe9" providerId="ADAL" clId="{F50C241E-DF13-4C67-9857-A024461CBA1E}" dt="2020-10-27T07:23:01.681" v="8800" actId="20577"/>
          <ac:spMkLst>
            <pc:docMk/>
            <pc:sldMk cId="3201278414" sldId="330"/>
            <ac:spMk id="7" creationId="{013AED6C-E434-4503-AE43-92C626F838CF}"/>
          </ac:spMkLst>
        </pc:spChg>
      </pc:sldChg>
      <pc:sldChg chg="addSp modSp add">
        <pc:chgData name="Alanne Eemeli" userId="a143e023-ffcd-47ce-ba89-8a8293313fe9" providerId="ADAL" clId="{F50C241E-DF13-4C67-9857-A024461CBA1E}" dt="2020-10-30T11:52:45.053" v="16136" actId="20577"/>
        <pc:sldMkLst>
          <pc:docMk/>
          <pc:sldMk cId="4054143818" sldId="331"/>
        </pc:sldMkLst>
        <pc:spChg chg="add mod">
          <ac:chgData name="Alanne Eemeli" userId="a143e023-ffcd-47ce-ba89-8a8293313fe9" providerId="ADAL" clId="{F50C241E-DF13-4C67-9857-A024461CBA1E}" dt="2020-10-27T07:43:17.342" v="9659" actId="1076"/>
          <ac:spMkLst>
            <pc:docMk/>
            <pc:sldMk cId="4054143818" sldId="331"/>
            <ac:spMk id="4" creationId="{B7B0B2CD-AF9C-42DF-87C1-2F54A46C3950}"/>
          </ac:spMkLst>
        </pc:spChg>
        <pc:spChg chg="mod">
          <ac:chgData name="Alanne Eemeli" userId="a143e023-ffcd-47ce-ba89-8a8293313fe9" providerId="ADAL" clId="{F50C241E-DF13-4C67-9857-A024461CBA1E}" dt="2020-10-27T07:33:12.615" v="9570" actId="20577"/>
          <ac:spMkLst>
            <pc:docMk/>
            <pc:sldMk cId="4054143818" sldId="331"/>
            <ac:spMk id="6" creationId="{11406094-3ABB-405B-A9F4-876AE25AB13C}"/>
          </ac:spMkLst>
        </pc:spChg>
        <pc:spChg chg="mod">
          <ac:chgData name="Alanne Eemeli" userId="a143e023-ffcd-47ce-ba89-8a8293313fe9" providerId="ADAL" clId="{F50C241E-DF13-4C67-9857-A024461CBA1E}" dt="2020-10-27T07:27:47.766" v="9146" actId="20577"/>
          <ac:spMkLst>
            <pc:docMk/>
            <pc:sldMk cId="4054143818" sldId="331"/>
            <ac:spMk id="7" creationId="{013AED6C-E434-4503-AE43-92C626F838CF}"/>
          </ac:spMkLst>
        </pc:spChg>
        <pc:spChg chg="add mod">
          <ac:chgData name="Alanne Eemeli" userId="a143e023-ffcd-47ce-ba89-8a8293313fe9" providerId="ADAL" clId="{F50C241E-DF13-4C67-9857-A024461CBA1E}" dt="2020-10-30T11:52:45.053" v="16136" actId="20577"/>
          <ac:spMkLst>
            <pc:docMk/>
            <pc:sldMk cId="4054143818" sldId="331"/>
            <ac:spMk id="10" creationId="{0A27BBE1-EEC2-4F19-AD74-2ECED3794DE8}"/>
          </ac:spMkLst>
        </pc:spChg>
        <pc:picChg chg="add mod">
          <ac:chgData name="Alanne Eemeli" userId="a143e023-ffcd-47ce-ba89-8a8293313fe9" providerId="ADAL" clId="{F50C241E-DF13-4C67-9857-A024461CBA1E}" dt="2020-10-27T07:43:15.053" v="9658" actId="1076"/>
          <ac:picMkLst>
            <pc:docMk/>
            <pc:sldMk cId="4054143818" sldId="331"/>
            <ac:picMk id="3" creationId="{D2BC9D41-C225-4A90-B2E3-4C2D07A44885}"/>
          </ac:picMkLst>
        </pc:picChg>
        <pc:picChg chg="add mod">
          <ac:chgData name="Alanne Eemeli" userId="a143e023-ffcd-47ce-ba89-8a8293313fe9" providerId="ADAL" clId="{F50C241E-DF13-4C67-9857-A024461CBA1E}" dt="2020-10-27T07:43:44.377" v="9660" actId="1076"/>
          <ac:picMkLst>
            <pc:docMk/>
            <pc:sldMk cId="4054143818" sldId="331"/>
            <ac:picMk id="9" creationId="{25812426-3F2B-4E8C-A8DF-0AE386279A12}"/>
          </ac:picMkLst>
        </pc:picChg>
      </pc:sldChg>
      <pc:sldChg chg="modSp add ord">
        <pc:chgData name="Alanne Eemeli" userId="a143e023-ffcd-47ce-ba89-8a8293313fe9" providerId="ADAL" clId="{F50C241E-DF13-4C67-9857-A024461CBA1E}" dt="2020-10-29T07:49:13.915" v="15517"/>
        <pc:sldMkLst>
          <pc:docMk/>
          <pc:sldMk cId="4031534786" sldId="332"/>
        </pc:sldMkLst>
        <pc:spChg chg="mod">
          <ac:chgData name="Alanne Eemeli" userId="a143e023-ffcd-47ce-ba89-8a8293313fe9" providerId="ADAL" clId="{F50C241E-DF13-4C67-9857-A024461CBA1E}" dt="2020-10-27T08:01:40.218" v="10134" actId="20577"/>
          <ac:spMkLst>
            <pc:docMk/>
            <pc:sldMk cId="4031534786" sldId="332"/>
            <ac:spMk id="2" creationId="{4EE97F8D-58F8-47A6-B12C-E4D7A39A8777}"/>
          </ac:spMkLst>
        </pc:spChg>
        <pc:spChg chg="mod">
          <ac:chgData name="Alanne Eemeli" userId="a143e023-ffcd-47ce-ba89-8a8293313fe9" providerId="ADAL" clId="{F50C241E-DF13-4C67-9857-A024461CBA1E}" dt="2020-10-27T07:52:17.406" v="9828" actId="20577"/>
          <ac:spMkLst>
            <pc:docMk/>
            <pc:sldMk cId="4031534786" sldId="332"/>
            <ac:spMk id="4" creationId="{543CD487-F769-4BA1-831F-67E21DAEF258}"/>
          </ac:spMkLst>
        </pc:spChg>
      </pc:sldChg>
      <pc:sldChg chg="addSp modSp add">
        <pc:chgData name="Alanne Eemeli" userId="a143e023-ffcd-47ce-ba89-8a8293313fe9" providerId="ADAL" clId="{F50C241E-DF13-4C67-9857-A024461CBA1E}" dt="2020-10-30T11:52:17.126" v="16124" actId="1076"/>
        <pc:sldMkLst>
          <pc:docMk/>
          <pc:sldMk cId="1609433696" sldId="333"/>
        </pc:sldMkLst>
        <pc:spChg chg="mod">
          <ac:chgData name="Alanne Eemeli" userId="a143e023-ffcd-47ce-ba89-8a8293313fe9" providerId="ADAL" clId="{F50C241E-DF13-4C67-9857-A024461CBA1E}" dt="2020-10-30T11:44:43.038" v="15951" actId="14100"/>
          <ac:spMkLst>
            <pc:docMk/>
            <pc:sldMk cId="1609433696" sldId="333"/>
            <ac:spMk id="2" creationId="{4EE97F8D-58F8-47A6-B12C-E4D7A39A8777}"/>
          </ac:spMkLst>
        </pc:spChg>
        <pc:spChg chg="mod">
          <ac:chgData name="Alanne Eemeli" userId="a143e023-ffcd-47ce-ba89-8a8293313fe9" providerId="ADAL" clId="{F50C241E-DF13-4C67-9857-A024461CBA1E}" dt="2020-10-27T08:12:19.694" v="10242" actId="20577"/>
          <ac:spMkLst>
            <pc:docMk/>
            <pc:sldMk cId="1609433696" sldId="333"/>
            <ac:spMk id="3" creationId="{41DCD583-E2D3-4839-AA4D-409F2EE750A8}"/>
          </ac:spMkLst>
        </pc:spChg>
        <pc:spChg chg="mod">
          <ac:chgData name="Alanne Eemeli" userId="a143e023-ffcd-47ce-ba89-8a8293313fe9" providerId="ADAL" clId="{F50C241E-DF13-4C67-9857-A024461CBA1E}" dt="2020-10-27T08:14:46.709" v="10247" actId="20577"/>
          <ac:spMkLst>
            <pc:docMk/>
            <pc:sldMk cId="1609433696" sldId="333"/>
            <ac:spMk id="4" creationId="{543CD487-F769-4BA1-831F-67E21DAEF258}"/>
          </ac:spMkLst>
        </pc:spChg>
        <pc:spChg chg="add mod">
          <ac:chgData name="Alanne Eemeli" userId="a143e023-ffcd-47ce-ba89-8a8293313fe9" providerId="ADAL" clId="{F50C241E-DF13-4C67-9857-A024461CBA1E}" dt="2020-10-30T11:51:14.027" v="16020" actId="20577"/>
          <ac:spMkLst>
            <pc:docMk/>
            <pc:sldMk cId="1609433696" sldId="333"/>
            <ac:spMk id="5" creationId="{71115DAB-F827-4B79-B79C-2EC745F1E058}"/>
          </ac:spMkLst>
        </pc:spChg>
        <pc:spChg chg="add mod">
          <ac:chgData name="Alanne Eemeli" userId="a143e023-ffcd-47ce-ba89-8a8293313fe9" providerId="ADAL" clId="{F50C241E-DF13-4C67-9857-A024461CBA1E}" dt="2020-10-30T11:52:17.126" v="16124" actId="1076"/>
          <ac:spMkLst>
            <pc:docMk/>
            <pc:sldMk cId="1609433696" sldId="333"/>
            <ac:spMk id="10" creationId="{01AEFE58-BCD9-424A-A9D2-30C434D5495E}"/>
          </ac:spMkLst>
        </pc:spChg>
        <pc:cxnChg chg="add mod">
          <ac:chgData name="Alanne Eemeli" userId="a143e023-ffcd-47ce-ba89-8a8293313fe9" providerId="ADAL" clId="{F50C241E-DF13-4C67-9857-A024461CBA1E}" dt="2020-10-30T11:51:37.873" v="16022" actId="13822"/>
          <ac:cxnSpMkLst>
            <pc:docMk/>
            <pc:sldMk cId="1609433696" sldId="333"/>
            <ac:cxnSpMk id="7" creationId="{DF0BB209-C44A-4CE9-AAE0-1AC2316A6BE6}"/>
          </ac:cxnSpMkLst>
        </pc:cxnChg>
        <pc:cxnChg chg="add mod">
          <ac:chgData name="Alanne Eemeli" userId="a143e023-ffcd-47ce-ba89-8a8293313fe9" providerId="ADAL" clId="{F50C241E-DF13-4C67-9857-A024461CBA1E}" dt="2020-10-30T11:51:49.541" v="16024" actId="13822"/>
          <ac:cxnSpMkLst>
            <pc:docMk/>
            <pc:sldMk cId="1609433696" sldId="333"/>
            <ac:cxnSpMk id="9" creationId="{CD10C9BA-24E7-4285-A401-E67EFA0F9018}"/>
          </ac:cxnSpMkLst>
        </pc:cxnChg>
      </pc:sldChg>
      <pc:sldChg chg="modSp add">
        <pc:chgData name="Alanne Eemeli" userId="a143e023-ffcd-47ce-ba89-8a8293313fe9" providerId="ADAL" clId="{F50C241E-DF13-4C67-9857-A024461CBA1E}" dt="2020-10-29T08:06:38.240" v="15861" actId="255"/>
        <pc:sldMkLst>
          <pc:docMk/>
          <pc:sldMk cId="3708037225" sldId="334"/>
        </pc:sldMkLst>
        <pc:spChg chg="mod">
          <ac:chgData name="Alanne Eemeli" userId="a143e023-ffcd-47ce-ba89-8a8293313fe9" providerId="ADAL" clId="{F50C241E-DF13-4C67-9857-A024461CBA1E}" dt="2020-10-29T08:06:38.240" v="15861" actId="255"/>
          <ac:spMkLst>
            <pc:docMk/>
            <pc:sldMk cId="3708037225" sldId="334"/>
            <ac:spMk id="5" creationId="{AD9A3E78-F9C8-4118-B23C-ABF0B526C383}"/>
          </ac:spMkLst>
        </pc:spChg>
        <pc:spChg chg="mod">
          <ac:chgData name="Alanne Eemeli" userId="a143e023-ffcd-47ce-ba89-8a8293313fe9" providerId="ADAL" clId="{F50C241E-DF13-4C67-9857-A024461CBA1E}" dt="2020-10-27T08:29:26.949" v="10360" actId="20577"/>
          <ac:spMkLst>
            <pc:docMk/>
            <pc:sldMk cId="3708037225" sldId="334"/>
            <ac:spMk id="6" creationId="{26E04AF6-C48E-4A67-AF13-68071228B9F6}"/>
          </ac:spMkLst>
        </pc:spChg>
      </pc:sldChg>
      <pc:sldChg chg="addSp delSp modSp add modAnim">
        <pc:chgData name="Alanne Eemeli" userId="a143e023-ffcd-47ce-ba89-8a8293313fe9" providerId="ADAL" clId="{F50C241E-DF13-4C67-9857-A024461CBA1E}" dt="2020-10-27T08:45:12.748" v="11189" actId="20577"/>
        <pc:sldMkLst>
          <pc:docMk/>
          <pc:sldMk cId="847536829" sldId="335"/>
        </pc:sldMkLst>
        <pc:spChg chg="del">
          <ac:chgData name="Alanne Eemeli" userId="a143e023-ffcd-47ce-ba89-8a8293313fe9" providerId="ADAL" clId="{F50C241E-DF13-4C67-9857-A024461CBA1E}" dt="2020-10-27T08:33:32.915" v="10362"/>
          <ac:spMkLst>
            <pc:docMk/>
            <pc:sldMk cId="847536829" sldId="335"/>
            <ac:spMk id="2" creationId="{B69FBF02-E677-47B7-83F8-B1E0E9B24524}"/>
          </ac:spMkLst>
        </pc:spChg>
        <pc:spChg chg="del">
          <ac:chgData name="Alanne Eemeli" userId="a143e023-ffcd-47ce-ba89-8a8293313fe9" providerId="ADAL" clId="{F50C241E-DF13-4C67-9857-A024461CBA1E}" dt="2020-10-27T08:33:32.915" v="10362"/>
          <ac:spMkLst>
            <pc:docMk/>
            <pc:sldMk cId="847536829" sldId="335"/>
            <ac:spMk id="3" creationId="{8D566A26-30A5-4D12-A7A9-3E6F142F3EA2}"/>
          </ac:spMkLst>
        </pc:spChg>
        <pc:spChg chg="del">
          <ac:chgData name="Alanne Eemeli" userId="a143e023-ffcd-47ce-ba89-8a8293313fe9" providerId="ADAL" clId="{F50C241E-DF13-4C67-9857-A024461CBA1E}" dt="2020-10-27T08:33:32.915" v="10362"/>
          <ac:spMkLst>
            <pc:docMk/>
            <pc:sldMk cId="847536829" sldId="335"/>
            <ac:spMk id="4" creationId="{CBBF16DD-7BB8-4990-AC98-347D692D440C}"/>
          </ac:spMkLst>
        </pc:spChg>
        <pc:spChg chg="add mod">
          <ac:chgData name="Alanne Eemeli" userId="a143e023-ffcd-47ce-ba89-8a8293313fe9" providerId="ADAL" clId="{F50C241E-DF13-4C67-9857-A024461CBA1E}" dt="2020-10-27T08:33:41.309" v="10393" actId="20577"/>
          <ac:spMkLst>
            <pc:docMk/>
            <pc:sldMk cId="847536829" sldId="335"/>
            <ac:spMk id="5" creationId="{876B88E2-6596-46B1-9236-D60B66183553}"/>
          </ac:spMkLst>
        </pc:spChg>
        <pc:spChg chg="add mod">
          <ac:chgData name="Alanne Eemeli" userId="a143e023-ffcd-47ce-ba89-8a8293313fe9" providerId="ADAL" clId="{F50C241E-DF13-4C67-9857-A024461CBA1E}" dt="2020-10-27T08:45:12.748" v="11189" actId="20577"/>
          <ac:spMkLst>
            <pc:docMk/>
            <pc:sldMk cId="847536829" sldId="335"/>
            <ac:spMk id="6" creationId="{0A46B274-4E3E-48B1-A28D-04BF6E627F07}"/>
          </ac:spMkLst>
        </pc:spChg>
        <pc:spChg chg="add mod">
          <ac:chgData name="Alanne Eemeli" userId="a143e023-ffcd-47ce-ba89-8a8293313fe9" providerId="ADAL" clId="{F50C241E-DF13-4C67-9857-A024461CBA1E}" dt="2020-10-27T08:34:07.942" v="10438" actId="20577"/>
          <ac:spMkLst>
            <pc:docMk/>
            <pc:sldMk cId="847536829" sldId="335"/>
            <ac:spMk id="7" creationId="{D65F79A9-8A9D-45C1-8E61-44E3065434FE}"/>
          </ac:spMkLst>
        </pc:spChg>
      </pc:sldChg>
      <pc:sldChg chg="addSp delSp modSp add">
        <pc:chgData name="Alanne Eemeli" userId="a143e023-ffcd-47ce-ba89-8a8293313fe9" providerId="ADAL" clId="{F50C241E-DF13-4C67-9857-A024461CBA1E}" dt="2020-10-27T08:47:38.060" v="11406"/>
        <pc:sldMkLst>
          <pc:docMk/>
          <pc:sldMk cId="2167694100" sldId="336"/>
        </pc:sldMkLst>
        <pc:spChg chg="add del mod">
          <ac:chgData name="Alanne Eemeli" userId="a143e023-ffcd-47ce-ba89-8a8293313fe9" providerId="ADAL" clId="{F50C241E-DF13-4C67-9857-A024461CBA1E}" dt="2020-10-27T08:46:54.956" v="11391" actId="1076"/>
          <ac:spMkLst>
            <pc:docMk/>
            <pc:sldMk cId="2167694100" sldId="336"/>
            <ac:spMk id="2" creationId="{C88D0791-7E70-4E60-82F7-3F148DDB4E1E}"/>
          </ac:spMkLst>
        </pc:spChg>
        <pc:spChg chg="mod">
          <ac:chgData name="Alanne Eemeli" userId="a143e023-ffcd-47ce-ba89-8a8293313fe9" providerId="ADAL" clId="{F50C241E-DF13-4C67-9857-A024461CBA1E}" dt="2020-10-27T08:45:38.757" v="11200" actId="20577"/>
          <ac:spMkLst>
            <pc:docMk/>
            <pc:sldMk cId="2167694100" sldId="336"/>
            <ac:spMk id="3" creationId="{F16CBAEC-F366-46C9-BA64-E78DC14CDC35}"/>
          </ac:spMkLst>
        </pc:spChg>
        <pc:spChg chg="mod">
          <ac:chgData name="Alanne Eemeli" userId="a143e023-ffcd-47ce-ba89-8a8293313fe9" providerId="ADAL" clId="{F50C241E-DF13-4C67-9857-A024461CBA1E}" dt="2020-10-27T08:46:16.143" v="11260" actId="20577"/>
          <ac:spMkLst>
            <pc:docMk/>
            <pc:sldMk cId="2167694100" sldId="336"/>
            <ac:spMk id="4" creationId="{F81940C5-9949-47AD-BBAD-0A210D0BF93D}"/>
          </ac:spMkLst>
        </pc:spChg>
        <pc:spChg chg="add del mod">
          <ac:chgData name="Alanne Eemeli" userId="a143e023-ffcd-47ce-ba89-8a8293313fe9" providerId="ADAL" clId="{F50C241E-DF13-4C67-9857-A024461CBA1E}" dt="2020-10-27T08:47:38.060" v="11406"/>
          <ac:spMkLst>
            <pc:docMk/>
            <pc:sldMk cId="2167694100" sldId="336"/>
            <ac:spMk id="7" creationId="{8E651B93-75A5-4295-875E-31AE5730759E}"/>
          </ac:spMkLst>
        </pc:spChg>
        <pc:picChg chg="add mod">
          <ac:chgData name="Alanne Eemeli" userId="a143e023-ffcd-47ce-ba89-8a8293313fe9" providerId="ADAL" clId="{F50C241E-DF13-4C67-9857-A024461CBA1E}" dt="2020-10-27T08:47:36.971" v="11404" actId="1076"/>
          <ac:picMkLst>
            <pc:docMk/>
            <pc:sldMk cId="2167694100" sldId="336"/>
            <ac:picMk id="6" creationId="{D085816A-C8C7-45F6-94F9-B92581E840C0}"/>
          </ac:picMkLst>
        </pc:picChg>
      </pc:sldChg>
      <pc:sldChg chg="modSp add">
        <pc:chgData name="Alanne Eemeli" userId="a143e023-ffcd-47ce-ba89-8a8293313fe9" providerId="ADAL" clId="{F50C241E-DF13-4C67-9857-A024461CBA1E}" dt="2020-10-29T07:53:05.199" v="15584" actId="20577"/>
        <pc:sldMkLst>
          <pc:docMk/>
          <pc:sldMk cId="2313236421" sldId="337"/>
        </pc:sldMkLst>
        <pc:spChg chg="mod">
          <ac:chgData name="Alanne Eemeli" userId="a143e023-ffcd-47ce-ba89-8a8293313fe9" providerId="ADAL" clId="{F50C241E-DF13-4C67-9857-A024461CBA1E}" dt="2020-10-29T07:53:05.199" v="15584" actId="20577"/>
          <ac:spMkLst>
            <pc:docMk/>
            <pc:sldMk cId="2313236421" sldId="337"/>
            <ac:spMk id="2" creationId="{88D0BFF8-672F-4502-87E7-BCF8BF54FED6}"/>
          </ac:spMkLst>
        </pc:spChg>
        <pc:spChg chg="mod">
          <ac:chgData name="Alanne Eemeli" userId="a143e023-ffcd-47ce-ba89-8a8293313fe9" providerId="ADAL" clId="{F50C241E-DF13-4C67-9857-A024461CBA1E}" dt="2020-10-27T08:48:22.013" v="11425" actId="20577"/>
          <ac:spMkLst>
            <pc:docMk/>
            <pc:sldMk cId="2313236421" sldId="337"/>
            <ac:spMk id="3" creationId="{D602B804-6848-401B-9A17-1BADA692F8A6}"/>
          </ac:spMkLst>
        </pc:spChg>
        <pc:spChg chg="mod">
          <ac:chgData name="Alanne Eemeli" userId="a143e023-ffcd-47ce-ba89-8a8293313fe9" providerId="ADAL" clId="{F50C241E-DF13-4C67-9857-A024461CBA1E}" dt="2020-10-27T08:51:00.614" v="11466" actId="20577"/>
          <ac:spMkLst>
            <pc:docMk/>
            <pc:sldMk cId="2313236421" sldId="337"/>
            <ac:spMk id="4" creationId="{9603B371-E634-41ED-AD83-F7D226FBDABD}"/>
          </ac:spMkLst>
        </pc:spChg>
      </pc:sldChg>
      <pc:sldChg chg="addSp delSp modSp add delAnim modAnim">
        <pc:chgData name="Alanne Eemeli" userId="a143e023-ffcd-47ce-ba89-8a8293313fe9" providerId="ADAL" clId="{F50C241E-DF13-4C67-9857-A024461CBA1E}" dt="2020-10-27T09:04:08.657" v="12066" actId="1076"/>
        <pc:sldMkLst>
          <pc:docMk/>
          <pc:sldMk cId="1433052784" sldId="338"/>
        </pc:sldMkLst>
        <pc:spChg chg="del">
          <ac:chgData name="Alanne Eemeli" userId="a143e023-ffcd-47ce-ba89-8a8293313fe9" providerId="ADAL" clId="{F50C241E-DF13-4C67-9857-A024461CBA1E}" dt="2020-10-27T08:54:44.462" v="11756" actId="478"/>
          <ac:spMkLst>
            <pc:docMk/>
            <pc:sldMk cId="1433052784" sldId="338"/>
            <ac:spMk id="2" creationId="{A5149F32-FACA-4F9E-8E81-A6C20C218938}"/>
          </ac:spMkLst>
        </pc:spChg>
        <pc:spChg chg="del">
          <ac:chgData name="Alanne Eemeli" userId="a143e023-ffcd-47ce-ba89-8a8293313fe9" providerId="ADAL" clId="{F50C241E-DF13-4C67-9857-A024461CBA1E}" dt="2020-10-27T08:54:41.943" v="11754" actId="478"/>
          <ac:spMkLst>
            <pc:docMk/>
            <pc:sldMk cId="1433052784" sldId="338"/>
            <ac:spMk id="3" creationId="{055F217D-B469-4EE6-802A-B2492F72A512}"/>
          </ac:spMkLst>
        </pc:spChg>
        <pc:spChg chg="del">
          <ac:chgData name="Alanne Eemeli" userId="a143e023-ffcd-47ce-ba89-8a8293313fe9" providerId="ADAL" clId="{F50C241E-DF13-4C67-9857-A024461CBA1E}" dt="2020-10-27T08:54:43.640" v="11755" actId="478"/>
          <ac:spMkLst>
            <pc:docMk/>
            <pc:sldMk cId="1433052784" sldId="338"/>
            <ac:spMk id="4" creationId="{D12D141E-DA45-46E3-B80E-C374698E38AA}"/>
          </ac:spMkLst>
        </pc:spChg>
        <pc:spChg chg="add del mod">
          <ac:chgData name="Alanne Eemeli" userId="a143e023-ffcd-47ce-ba89-8a8293313fe9" providerId="ADAL" clId="{F50C241E-DF13-4C67-9857-A024461CBA1E}" dt="2020-10-27T08:56:29.196" v="11774" actId="478"/>
          <ac:spMkLst>
            <pc:docMk/>
            <pc:sldMk cId="1433052784" sldId="338"/>
            <ac:spMk id="8" creationId="{B67ACC9C-8B76-400C-B6B9-9FBA71EFB1A1}"/>
          </ac:spMkLst>
        </pc:spChg>
        <pc:spChg chg="add mod">
          <ac:chgData name="Alanne Eemeli" userId="a143e023-ffcd-47ce-ba89-8a8293313fe9" providerId="ADAL" clId="{F50C241E-DF13-4C67-9857-A024461CBA1E}" dt="2020-10-27T09:03:12.163" v="12045" actId="207"/>
          <ac:spMkLst>
            <pc:docMk/>
            <pc:sldMk cId="1433052784" sldId="338"/>
            <ac:spMk id="9" creationId="{86A6415C-7307-4310-AF8B-C11978C2A746}"/>
          </ac:spMkLst>
        </pc:spChg>
        <pc:spChg chg="add mod">
          <ac:chgData name="Alanne Eemeli" userId="a143e023-ffcd-47ce-ba89-8a8293313fe9" providerId="ADAL" clId="{F50C241E-DF13-4C67-9857-A024461CBA1E}" dt="2020-10-27T08:58:05.516" v="11860" actId="20577"/>
          <ac:spMkLst>
            <pc:docMk/>
            <pc:sldMk cId="1433052784" sldId="338"/>
            <ac:spMk id="10" creationId="{E691479A-8934-42D6-8EFE-D122C5D7A9D7}"/>
          </ac:spMkLst>
        </pc:spChg>
        <pc:spChg chg="add mod">
          <ac:chgData name="Alanne Eemeli" userId="a143e023-ffcd-47ce-ba89-8a8293313fe9" providerId="ADAL" clId="{F50C241E-DF13-4C67-9857-A024461CBA1E}" dt="2020-10-27T09:03:42.096" v="12057" actId="1076"/>
          <ac:spMkLst>
            <pc:docMk/>
            <pc:sldMk cId="1433052784" sldId="338"/>
            <ac:spMk id="11" creationId="{D1DD7691-DC9B-407B-9C08-BFCF11D3133C}"/>
          </ac:spMkLst>
        </pc:spChg>
        <pc:spChg chg="add mod">
          <ac:chgData name="Alanne Eemeli" userId="a143e023-ffcd-47ce-ba89-8a8293313fe9" providerId="ADAL" clId="{F50C241E-DF13-4C67-9857-A024461CBA1E}" dt="2020-10-27T09:03:44.297" v="12058" actId="1076"/>
          <ac:spMkLst>
            <pc:docMk/>
            <pc:sldMk cId="1433052784" sldId="338"/>
            <ac:spMk id="12" creationId="{F4311F83-B4D1-440D-9CEC-FE470741790F}"/>
          </ac:spMkLst>
        </pc:spChg>
        <pc:spChg chg="add mod">
          <ac:chgData name="Alanne Eemeli" userId="a143e023-ffcd-47ce-ba89-8a8293313fe9" providerId="ADAL" clId="{F50C241E-DF13-4C67-9857-A024461CBA1E}" dt="2020-10-27T09:04:08.657" v="12066" actId="1076"/>
          <ac:spMkLst>
            <pc:docMk/>
            <pc:sldMk cId="1433052784" sldId="338"/>
            <ac:spMk id="13" creationId="{087A94B8-C511-4452-B539-BEF976973A74}"/>
          </ac:spMkLst>
        </pc:spChg>
        <pc:spChg chg="add mod">
          <ac:chgData name="Alanne Eemeli" userId="a143e023-ffcd-47ce-ba89-8a8293313fe9" providerId="ADAL" clId="{F50C241E-DF13-4C67-9857-A024461CBA1E}" dt="2020-10-27T09:03:23.945" v="12049" actId="14100"/>
          <ac:spMkLst>
            <pc:docMk/>
            <pc:sldMk cId="1433052784" sldId="338"/>
            <ac:spMk id="14" creationId="{D35A9744-FCB5-408E-B689-8ABBA4314E5B}"/>
          </ac:spMkLst>
        </pc:spChg>
        <pc:spChg chg="add mod">
          <ac:chgData name="Alanne Eemeli" userId="a143e023-ffcd-47ce-ba89-8a8293313fe9" providerId="ADAL" clId="{F50C241E-DF13-4C67-9857-A024461CBA1E}" dt="2020-10-27T09:03:49.835" v="12060" actId="1076"/>
          <ac:spMkLst>
            <pc:docMk/>
            <pc:sldMk cId="1433052784" sldId="338"/>
            <ac:spMk id="15" creationId="{C00F7F0C-F690-4F4F-B5F2-408E3E154FD0}"/>
          </ac:spMkLst>
        </pc:spChg>
        <pc:spChg chg="add mod">
          <ac:chgData name="Alanne Eemeli" userId="a143e023-ffcd-47ce-ba89-8a8293313fe9" providerId="ADAL" clId="{F50C241E-DF13-4C67-9857-A024461CBA1E}" dt="2020-10-27T09:02:20.321" v="12026" actId="404"/>
          <ac:spMkLst>
            <pc:docMk/>
            <pc:sldMk cId="1433052784" sldId="338"/>
            <ac:spMk id="16" creationId="{A533DFB4-72C3-475F-AE6F-B90FC28CF098}"/>
          </ac:spMkLst>
        </pc:spChg>
        <pc:spChg chg="add mod">
          <ac:chgData name="Alanne Eemeli" userId="a143e023-ffcd-47ce-ba89-8a8293313fe9" providerId="ADAL" clId="{F50C241E-DF13-4C67-9857-A024461CBA1E}" dt="2020-10-27T09:03:35.669" v="12054" actId="1076"/>
          <ac:spMkLst>
            <pc:docMk/>
            <pc:sldMk cId="1433052784" sldId="338"/>
            <ac:spMk id="17" creationId="{56827C7E-5BAA-44F3-8244-99A99A3F8D86}"/>
          </ac:spMkLst>
        </pc:spChg>
        <pc:spChg chg="add mod">
          <ac:chgData name="Alanne Eemeli" userId="a143e023-ffcd-47ce-ba89-8a8293313fe9" providerId="ADAL" clId="{F50C241E-DF13-4C67-9857-A024461CBA1E}" dt="2020-10-27T09:04:01.189" v="12064" actId="1076"/>
          <ac:spMkLst>
            <pc:docMk/>
            <pc:sldMk cId="1433052784" sldId="338"/>
            <ac:spMk id="18" creationId="{A7812CF1-1DFD-4610-A2C6-224E13174348}"/>
          </ac:spMkLst>
        </pc:spChg>
        <pc:spChg chg="add mod">
          <ac:chgData name="Alanne Eemeli" userId="a143e023-ffcd-47ce-ba89-8a8293313fe9" providerId="ADAL" clId="{F50C241E-DF13-4C67-9857-A024461CBA1E}" dt="2020-10-27T09:02:52.324" v="12041" actId="20577"/>
          <ac:spMkLst>
            <pc:docMk/>
            <pc:sldMk cId="1433052784" sldId="338"/>
            <ac:spMk id="19" creationId="{2AFAD72A-76A1-4B54-BF31-3FA8937CC249}"/>
          </ac:spMkLst>
        </pc:spChg>
        <pc:spChg chg="add mod">
          <ac:chgData name="Alanne Eemeli" userId="a143e023-ffcd-47ce-ba89-8a8293313fe9" providerId="ADAL" clId="{F50C241E-DF13-4C67-9857-A024461CBA1E}" dt="2020-10-27T09:04:03.916" v="12065" actId="1076"/>
          <ac:spMkLst>
            <pc:docMk/>
            <pc:sldMk cId="1433052784" sldId="338"/>
            <ac:spMk id="20" creationId="{CE596DB8-1CEB-41C3-AE4E-A7877C84954C}"/>
          </ac:spMkLst>
        </pc:spChg>
        <pc:spChg chg="add mod">
          <ac:chgData name="Alanne Eemeli" userId="a143e023-ffcd-47ce-ba89-8a8293313fe9" providerId="ADAL" clId="{F50C241E-DF13-4C67-9857-A024461CBA1E}" dt="2020-10-27T09:03:58.682" v="12063" actId="1076"/>
          <ac:spMkLst>
            <pc:docMk/>
            <pc:sldMk cId="1433052784" sldId="338"/>
            <ac:spMk id="21" creationId="{8B04EFBA-DD3D-459D-867F-444CCABA818B}"/>
          </ac:spMkLst>
        </pc:spChg>
        <pc:graphicFrameChg chg="add del mod modGraphic">
          <ac:chgData name="Alanne Eemeli" userId="a143e023-ffcd-47ce-ba89-8a8293313fe9" providerId="ADAL" clId="{F50C241E-DF13-4C67-9857-A024461CBA1E}" dt="2020-10-27T08:55:16.384" v="11760" actId="478"/>
          <ac:graphicFrameMkLst>
            <pc:docMk/>
            <pc:sldMk cId="1433052784" sldId="338"/>
            <ac:graphicFrameMk id="5" creationId="{915BA42E-FDB2-454B-BB7B-2B1E71096E99}"/>
          </ac:graphicFrameMkLst>
        </pc:graphicFrameChg>
        <pc:picChg chg="add del mod">
          <ac:chgData name="Alanne Eemeli" userId="a143e023-ffcd-47ce-ba89-8a8293313fe9" providerId="ADAL" clId="{F50C241E-DF13-4C67-9857-A024461CBA1E}" dt="2020-10-27T08:57:07.437" v="11781" actId="478"/>
          <ac:picMkLst>
            <pc:docMk/>
            <pc:sldMk cId="1433052784" sldId="338"/>
            <ac:picMk id="7" creationId="{F9D46022-995F-4545-AD91-80B08B43307B}"/>
          </ac:picMkLst>
        </pc:picChg>
      </pc:sldChg>
      <pc:sldChg chg="addSp delSp modSp add modAnim">
        <pc:chgData name="Alanne Eemeli" userId="a143e023-ffcd-47ce-ba89-8a8293313fe9" providerId="ADAL" clId="{F50C241E-DF13-4C67-9857-A024461CBA1E}" dt="2020-10-30T13:53:29.928" v="16174"/>
        <pc:sldMkLst>
          <pc:docMk/>
          <pc:sldMk cId="1721459036" sldId="339"/>
        </pc:sldMkLst>
        <pc:spChg chg="del">
          <ac:chgData name="Alanne Eemeli" userId="a143e023-ffcd-47ce-ba89-8a8293313fe9" providerId="ADAL" clId="{F50C241E-DF13-4C67-9857-A024461CBA1E}" dt="2020-10-27T09:04:38.027" v="12068"/>
          <ac:spMkLst>
            <pc:docMk/>
            <pc:sldMk cId="1721459036" sldId="339"/>
            <ac:spMk id="2" creationId="{A5956D45-53D5-4779-85A9-62A4C4E9A575}"/>
          </ac:spMkLst>
        </pc:spChg>
        <pc:spChg chg="add del mod">
          <ac:chgData name="Alanne Eemeli" userId="a143e023-ffcd-47ce-ba89-8a8293313fe9" providerId="ADAL" clId="{F50C241E-DF13-4C67-9857-A024461CBA1E}" dt="2020-10-30T13:53:29.928" v="16174"/>
          <ac:spMkLst>
            <pc:docMk/>
            <pc:sldMk cId="1721459036" sldId="339"/>
            <ac:spMk id="3" creationId="{F867910D-1703-4D8A-9557-A085FA329968}"/>
          </ac:spMkLst>
        </pc:spChg>
        <pc:picChg chg="add mod">
          <ac:chgData name="Alanne Eemeli" userId="a143e023-ffcd-47ce-ba89-8a8293313fe9" providerId="ADAL" clId="{F50C241E-DF13-4C67-9857-A024461CBA1E}" dt="2020-10-30T13:53:29.928" v="16174"/>
          <ac:picMkLst>
            <pc:docMk/>
            <pc:sldMk cId="1721459036" sldId="339"/>
            <ac:picMk id="2" creationId="{5FDCD7A7-A9E6-4E08-AEB6-50906D72C835}"/>
          </ac:picMkLst>
        </pc:picChg>
      </pc:sldChg>
      <pc:sldChg chg="add del">
        <pc:chgData name="Alanne Eemeli" userId="a143e023-ffcd-47ce-ba89-8a8293313fe9" providerId="ADAL" clId="{F50C241E-DF13-4C67-9857-A024461CBA1E}" dt="2020-10-29T08:00:02.704" v="15597" actId="2696"/>
        <pc:sldMkLst>
          <pc:docMk/>
          <pc:sldMk cId="3250061347" sldId="340"/>
        </pc:sldMkLst>
      </pc:sldChg>
      <pc:sldChg chg="modSp add ord modNotesTx">
        <pc:chgData name="Alanne Eemeli" userId="a143e023-ffcd-47ce-ba89-8a8293313fe9" providerId="ADAL" clId="{F50C241E-DF13-4C67-9857-A024461CBA1E}" dt="2020-10-30T12:05:25.074" v="16144" actId="20577"/>
        <pc:sldMkLst>
          <pc:docMk/>
          <pc:sldMk cId="4160767148" sldId="341"/>
        </pc:sldMkLst>
        <pc:spChg chg="mod">
          <ac:chgData name="Alanne Eemeli" userId="a143e023-ffcd-47ce-ba89-8a8293313fe9" providerId="ADAL" clId="{F50C241E-DF13-4C67-9857-A024461CBA1E}" dt="2020-10-29T08:06:50.183" v="15867" actId="255"/>
          <ac:spMkLst>
            <pc:docMk/>
            <pc:sldMk cId="4160767148" sldId="341"/>
            <ac:spMk id="5" creationId="{AD9A3E78-F9C8-4118-B23C-ABF0B526C383}"/>
          </ac:spMkLst>
        </pc:spChg>
        <pc:spChg chg="mod">
          <ac:chgData name="Alanne Eemeli" userId="a143e023-ffcd-47ce-ba89-8a8293313fe9" providerId="ADAL" clId="{F50C241E-DF13-4C67-9857-A024461CBA1E}" dt="2020-10-30T12:05:25.074" v="16144" actId="20577"/>
          <ac:spMkLst>
            <pc:docMk/>
            <pc:sldMk cId="4160767148" sldId="341"/>
            <ac:spMk id="6" creationId="{26E04AF6-C48E-4A67-AF13-68071228B9F6}"/>
          </ac:spMkLst>
        </pc:spChg>
      </pc:sldChg>
      <pc:sldChg chg="addSp delSp modSp add modAnim">
        <pc:chgData name="Alanne Eemeli" userId="a143e023-ffcd-47ce-ba89-8a8293313fe9" providerId="ADAL" clId="{F50C241E-DF13-4C67-9857-A024461CBA1E}" dt="2020-10-30T13:53:37.922" v="16175"/>
        <pc:sldMkLst>
          <pc:docMk/>
          <pc:sldMk cId="3444407202" sldId="342"/>
        </pc:sldMkLst>
        <pc:spChg chg="del">
          <ac:chgData name="Alanne Eemeli" userId="a143e023-ffcd-47ce-ba89-8a8293313fe9" providerId="ADAL" clId="{F50C241E-DF13-4C67-9857-A024461CBA1E}" dt="2020-10-27T09:08:02.781" v="12089"/>
          <ac:spMkLst>
            <pc:docMk/>
            <pc:sldMk cId="3444407202" sldId="342"/>
            <ac:spMk id="2" creationId="{1C05CF97-8102-4842-BB38-97D3FF7A1EFD}"/>
          </ac:spMkLst>
        </pc:spChg>
        <pc:spChg chg="del">
          <ac:chgData name="Alanne Eemeli" userId="a143e023-ffcd-47ce-ba89-8a8293313fe9" providerId="ADAL" clId="{F50C241E-DF13-4C67-9857-A024461CBA1E}" dt="2020-10-27T09:08:02.781" v="12089"/>
          <ac:spMkLst>
            <pc:docMk/>
            <pc:sldMk cId="3444407202" sldId="342"/>
            <ac:spMk id="3" creationId="{C5190953-B3DD-4516-8578-ACCE59625977}"/>
          </ac:spMkLst>
        </pc:spChg>
        <pc:spChg chg="del">
          <ac:chgData name="Alanne Eemeli" userId="a143e023-ffcd-47ce-ba89-8a8293313fe9" providerId="ADAL" clId="{F50C241E-DF13-4C67-9857-A024461CBA1E}" dt="2020-10-27T09:08:02.781" v="12089"/>
          <ac:spMkLst>
            <pc:docMk/>
            <pc:sldMk cId="3444407202" sldId="342"/>
            <ac:spMk id="4" creationId="{185FDFA0-C3C2-40B6-A539-1B6F6163F008}"/>
          </ac:spMkLst>
        </pc:spChg>
        <pc:spChg chg="add del mod">
          <ac:chgData name="Alanne Eemeli" userId="a143e023-ffcd-47ce-ba89-8a8293313fe9" providerId="ADAL" clId="{F50C241E-DF13-4C67-9857-A024461CBA1E}" dt="2020-10-30T13:53:37.922" v="16175"/>
          <ac:spMkLst>
            <pc:docMk/>
            <pc:sldMk cId="3444407202" sldId="342"/>
            <ac:spMk id="5" creationId="{F1FA1951-211C-46A0-807B-5B94D9DE3116}"/>
          </ac:spMkLst>
        </pc:spChg>
        <pc:picChg chg="add mod">
          <ac:chgData name="Alanne Eemeli" userId="a143e023-ffcd-47ce-ba89-8a8293313fe9" providerId="ADAL" clId="{F50C241E-DF13-4C67-9857-A024461CBA1E}" dt="2020-10-30T13:53:37.922" v="16175"/>
          <ac:picMkLst>
            <pc:docMk/>
            <pc:sldMk cId="3444407202" sldId="342"/>
            <ac:picMk id="2" creationId="{EFF621F4-BFC4-4A93-B0FB-262048CAC000}"/>
          </ac:picMkLst>
        </pc:picChg>
      </pc:sldChg>
      <pc:sldChg chg="addSp delSp modSp add">
        <pc:chgData name="Alanne Eemeli" userId="a143e023-ffcd-47ce-ba89-8a8293313fe9" providerId="ADAL" clId="{F50C241E-DF13-4C67-9857-A024461CBA1E}" dt="2020-10-27T09:11:33.688" v="12438" actId="20577"/>
        <pc:sldMkLst>
          <pc:docMk/>
          <pc:sldMk cId="2677180784" sldId="343"/>
        </pc:sldMkLst>
        <pc:spChg chg="del">
          <ac:chgData name="Alanne Eemeli" userId="a143e023-ffcd-47ce-ba89-8a8293313fe9" providerId="ADAL" clId="{F50C241E-DF13-4C67-9857-A024461CBA1E}" dt="2020-10-27T09:08:55.163" v="12091"/>
          <ac:spMkLst>
            <pc:docMk/>
            <pc:sldMk cId="2677180784" sldId="343"/>
            <ac:spMk id="2" creationId="{40B038F3-0441-48A9-9921-80111582C0C9}"/>
          </ac:spMkLst>
        </pc:spChg>
        <pc:spChg chg="add mod">
          <ac:chgData name="Alanne Eemeli" userId="a143e023-ffcd-47ce-ba89-8a8293313fe9" providerId="ADAL" clId="{F50C241E-DF13-4C67-9857-A024461CBA1E}" dt="2020-10-27T09:08:58.539" v="12103" actId="20577"/>
          <ac:spMkLst>
            <pc:docMk/>
            <pc:sldMk cId="2677180784" sldId="343"/>
            <ac:spMk id="3" creationId="{AE34AC5A-C4BB-401A-92F0-003933A9212C}"/>
          </ac:spMkLst>
        </pc:spChg>
        <pc:spChg chg="add mod">
          <ac:chgData name="Alanne Eemeli" userId="a143e023-ffcd-47ce-ba89-8a8293313fe9" providerId="ADAL" clId="{F50C241E-DF13-4C67-9857-A024461CBA1E}" dt="2020-10-27T09:11:33.688" v="12438" actId="20577"/>
          <ac:spMkLst>
            <pc:docMk/>
            <pc:sldMk cId="2677180784" sldId="343"/>
            <ac:spMk id="4" creationId="{FC9858F0-A117-46AF-9F0B-042135327A11}"/>
          </ac:spMkLst>
        </pc:spChg>
        <pc:spChg chg="add mod">
          <ac:chgData name="Alanne Eemeli" userId="a143e023-ffcd-47ce-ba89-8a8293313fe9" providerId="ADAL" clId="{F50C241E-DF13-4C67-9857-A024461CBA1E}" dt="2020-10-27T09:09:57.374" v="12123" actId="20577"/>
          <ac:spMkLst>
            <pc:docMk/>
            <pc:sldMk cId="2677180784" sldId="343"/>
            <ac:spMk id="5" creationId="{BE69BF5D-4F4B-4635-9B84-73FBE8FF6020}"/>
          </ac:spMkLst>
        </pc:spChg>
      </pc:sldChg>
      <pc:sldChg chg="addSp delSp modSp add modAnim">
        <pc:chgData name="Alanne Eemeli" userId="a143e023-ffcd-47ce-ba89-8a8293313fe9" providerId="ADAL" clId="{F50C241E-DF13-4C67-9857-A024461CBA1E}" dt="2020-10-30T13:53:47.807" v="16176"/>
        <pc:sldMkLst>
          <pc:docMk/>
          <pc:sldMk cId="129321722" sldId="344"/>
        </pc:sldMkLst>
        <pc:spChg chg="del">
          <ac:chgData name="Alanne Eemeli" userId="a143e023-ffcd-47ce-ba89-8a8293313fe9" providerId="ADAL" clId="{F50C241E-DF13-4C67-9857-A024461CBA1E}" dt="2020-10-27T10:31:51.047" v="12476"/>
          <ac:spMkLst>
            <pc:docMk/>
            <pc:sldMk cId="129321722" sldId="344"/>
            <ac:spMk id="2" creationId="{DFAA0DE4-BC61-4987-A229-749043F9692B}"/>
          </ac:spMkLst>
        </pc:spChg>
        <pc:spChg chg="del">
          <ac:chgData name="Alanne Eemeli" userId="a143e023-ffcd-47ce-ba89-8a8293313fe9" providerId="ADAL" clId="{F50C241E-DF13-4C67-9857-A024461CBA1E}" dt="2020-10-27T10:31:51.047" v="12476"/>
          <ac:spMkLst>
            <pc:docMk/>
            <pc:sldMk cId="129321722" sldId="344"/>
            <ac:spMk id="3" creationId="{0CCD7679-3DA1-453C-92BA-5A8CE5A9EF23}"/>
          </ac:spMkLst>
        </pc:spChg>
        <pc:spChg chg="del">
          <ac:chgData name="Alanne Eemeli" userId="a143e023-ffcd-47ce-ba89-8a8293313fe9" providerId="ADAL" clId="{F50C241E-DF13-4C67-9857-A024461CBA1E}" dt="2020-10-27T10:31:51.047" v="12476"/>
          <ac:spMkLst>
            <pc:docMk/>
            <pc:sldMk cId="129321722" sldId="344"/>
            <ac:spMk id="4" creationId="{B437065B-BAD0-411D-9CDA-F5161941A7D6}"/>
          </ac:spMkLst>
        </pc:spChg>
        <pc:spChg chg="add del mod">
          <ac:chgData name="Alanne Eemeli" userId="a143e023-ffcd-47ce-ba89-8a8293313fe9" providerId="ADAL" clId="{F50C241E-DF13-4C67-9857-A024461CBA1E}" dt="2020-10-30T13:53:47.807" v="16176"/>
          <ac:spMkLst>
            <pc:docMk/>
            <pc:sldMk cId="129321722" sldId="344"/>
            <ac:spMk id="5" creationId="{67503661-DE7D-4497-863A-919A8CFE941F}"/>
          </ac:spMkLst>
        </pc:spChg>
        <pc:picChg chg="add mod">
          <ac:chgData name="Alanne Eemeli" userId="a143e023-ffcd-47ce-ba89-8a8293313fe9" providerId="ADAL" clId="{F50C241E-DF13-4C67-9857-A024461CBA1E}" dt="2020-10-30T13:53:47.807" v="16176"/>
          <ac:picMkLst>
            <pc:docMk/>
            <pc:sldMk cId="129321722" sldId="344"/>
            <ac:picMk id="2" creationId="{E3987EAF-E90B-4B3C-900B-D946EC5633DD}"/>
          </ac:picMkLst>
        </pc:picChg>
      </pc:sldChg>
      <pc:sldChg chg="modSp add ord">
        <pc:chgData name="Alanne Eemeli" userId="a143e023-ffcd-47ce-ba89-8a8293313fe9" providerId="ADAL" clId="{F50C241E-DF13-4C67-9857-A024461CBA1E}" dt="2020-10-29T08:07:00.084" v="15869" actId="255"/>
        <pc:sldMkLst>
          <pc:docMk/>
          <pc:sldMk cId="2816997680" sldId="345"/>
        </pc:sldMkLst>
        <pc:spChg chg="mod">
          <ac:chgData name="Alanne Eemeli" userId="a143e023-ffcd-47ce-ba89-8a8293313fe9" providerId="ADAL" clId="{F50C241E-DF13-4C67-9857-A024461CBA1E}" dt="2020-10-29T08:07:00.084" v="15869" actId="255"/>
          <ac:spMkLst>
            <pc:docMk/>
            <pc:sldMk cId="2816997680" sldId="345"/>
            <ac:spMk id="5" creationId="{AD9A3E78-F9C8-4118-B23C-ABF0B526C383}"/>
          </ac:spMkLst>
        </pc:spChg>
        <pc:spChg chg="mod">
          <ac:chgData name="Alanne Eemeli" userId="a143e023-ffcd-47ce-ba89-8a8293313fe9" providerId="ADAL" clId="{F50C241E-DF13-4C67-9857-A024461CBA1E}" dt="2020-10-27T10:31:01.482" v="12475" actId="6549"/>
          <ac:spMkLst>
            <pc:docMk/>
            <pc:sldMk cId="2816997680" sldId="345"/>
            <ac:spMk id="6" creationId="{26E04AF6-C48E-4A67-AF13-68071228B9F6}"/>
          </ac:spMkLst>
        </pc:spChg>
      </pc:sldChg>
      <pc:sldChg chg="addSp delSp modSp add mod">
        <pc:chgData name="Alanne Eemeli" userId="a143e023-ffcd-47ce-ba89-8a8293313fe9" providerId="ADAL" clId="{F50C241E-DF13-4C67-9857-A024461CBA1E}" dt="2020-10-28T07:09:46.767" v="13463" actId="20577"/>
        <pc:sldMkLst>
          <pc:docMk/>
          <pc:sldMk cId="71761322" sldId="346"/>
        </pc:sldMkLst>
        <pc:spChg chg="del">
          <ac:chgData name="Alanne Eemeli" userId="a143e023-ffcd-47ce-ba89-8a8293313fe9" providerId="ADAL" clId="{F50C241E-DF13-4C67-9857-A024461CBA1E}" dt="2020-10-27T10:32:11.152" v="12478"/>
          <ac:spMkLst>
            <pc:docMk/>
            <pc:sldMk cId="71761322" sldId="346"/>
            <ac:spMk id="2" creationId="{D34AB77A-BB1E-41B4-90B8-CC9A31416B6A}"/>
          </ac:spMkLst>
        </pc:spChg>
        <pc:spChg chg="add mod">
          <ac:chgData name="Alanne Eemeli" userId="a143e023-ffcd-47ce-ba89-8a8293313fe9" providerId="ADAL" clId="{F50C241E-DF13-4C67-9857-A024461CBA1E}" dt="2020-10-27T10:41:56.653" v="12960" actId="20577"/>
          <ac:spMkLst>
            <pc:docMk/>
            <pc:sldMk cId="71761322" sldId="346"/>
            <ac:spMk id="3" creationId="{030BFA4A-33DE-4F30-8521-DEE313C58696}"/>
          </ac:spMkLst>
        </pc:spChg>
        <pc:spChg chg="add mod">
          <ac:chgData name="Alanne Eemeli" userId="a143e023-ffcd-47ce-ba89-8a8293313fe9" providerId="ADAL" clId="{F50C241E-DF13-4C67-9857-A024461CBA1E}" dt="2020-10-28T07:09:46.767" v="13463" actId="20577"/>
          <ac:spMkLst>
            <pc:docMk/>
            <pc:sldMk cId="71761322" sldId="346"/>
            <ac:spMk id="4" creationId="{18A9168A-5DD5-426D-85F0-9EF9D07D15F7}"/>
          </ac:spMkLst>
        </pc:spChg>
        <pc:spChg chg="add mod">
          <ac:chgData name="Alanne Eemeli" userId="a143e023-ffcd-47ce-ba89-8a8293313fe9" providerId="ADAL" clId="{F50C241E-DF13-4C67-9857-A024461CBA1E}" dt="2020-10-27T11:11:16.908" v="13447" actId="1076"/>
          <ac:spMkLst>
            <pc:docMk/>
            <pc:sldMk cId="71761322" sldId="346"/>
            <ac:spMk id="5" creationId="{60DC28C0-66B9-4570-9EA4-BD21F0C50799}"/>
          </ac:spMkLst>
        </pc:spChg>
        <pc:graphicFrameChg chg="add mod">
          <ac:chgData name="Alanne Eemeli" userId="a143e023-ffcd-47ce-ba89-8a8293313fe9" providerId="ADAL" clId="{F50C241E-DF13-4C67-9857-A024461CBA1E}" dt="2020-10-27T11:00:44.527" v="13439" actId="1076"/>
          <ac:graphicFrameMkLst>
            <pc:docMk/>
            <pc:sldMk cId="71761322" sldId="346"/>
            <ac:graphicFrameMk id="8" creationId="{1752B7B2-AB14-4B6C-A7D0-F7C9D5907951}"/>
          </ac:graphicFrameMkLst>
        </pc:graphicFrameChg>
      </pc:sldChg>
      <pc:sldChg chg="modSp add">
        <pc:chgData name="Alanne Eemeli" userId="a143e023-ffcd-47ce-ba89-8a8293313fe9" providerId="ADAL" clId="{F50C241E-DF13-4C67-9857-A024461CBA1E}" dt="2020-10-28T07:26:57.081" v="14203" actId="113"/>
        <pc:sldMkLst>
          <pc:docMk/>
          <pc:sldMk cId="69804905" sldId="347"/>
        </pc:sldMkLst>
        <pc:spChg chg="mod">
          <ac:chgData name="Alanne Eemeli" userId="a143e023-ffcd-47ce-ba89-8a8293313fe9" providerId="ADAL" clId="{F50C241E-DF13-4C67-9857-A024461CBA1E}" dt="2020-10-28T07:26:57.081" v="14203" actId="113"/>
          <ac:spMkLst>
            <pc:docMk/>
            <pc:sldMk cId="69804905" sldId="347"/>
            <ac:spMk id="4" creationId="{FC9858F0-A117-46AF-9F0B-042135327A11}"/>
          </ac:spMkLst>
        </pc:spChg>
        <pc:spChg chg="mod">
          <ac:chgData name="Alanne Eemeli" userId="a143e023-ffcd-47ce-ba89-8a8293313fe9" providerId="ADAL" clId="{F50C241E-DF13-4C67-9857-A024461CBA1E}" dt="2020-10-27T10:35:40.209" v="12513" actId="20577"/>
          <ac:spMkLst>
            <pc:docMk/>
            <pc:sldMk cId="69804905" sldId="347"/>
            <ac:spMk id="5" creationId="{BE69BF5D-4F4B-4635-9B84-73FBE8FF6020}"/>
          </ac:spMkLst>
        </pc:spChg>
      </pc:sldChg>
      <pc:sldChg chg="modSp add">
        <pc:chgData name="Alanne Eemeli" userId="a143e023-ffcd-47ce-ba89-8a8293313fe9" providerId="ADAL" clId="{F50C241E-DF13-4C67-9857-A024461CBA1E}" dt="2020-10-28T07:22:16.392" v="14033" actId="404"/>
        <pc:sldMkLst>
          <pc:docMk/>
          <pc:sldMk cId="1520737835" sldId="348"/>
        </pc:sldMkLst>
        <pc:spChg chg="mod">
          <ac:chgData name="Alanne Eemeli" userId="a143e023-ffcd-47ce-ba89-8a8293313fe9" providerId="ADAL" clId="{F50C241E-DF13-4C67-9857-A024461CBA1E}" dt="2020-10-28T07:22:16.392" v="14033" actId="404"/>
          <ac:spMkLst>
            <pc:docMk/>
            <pc:sldMk cId="1520737835" sldId="348"/>
            <ac:spMk id="2" creationId="{0825E334-0EB3-4F84-9766-AF9FF43DF09C}"/>
          </ac:spMkLst>
        </pc:spChg>
        <pc:spChg chg="mod">
          <ac:chgData name="Alanne Eemeli" userId="a143e023-ffcd-47ce-ba89-8a8293313fe9" providerId="ADAL" clId="{F50C241E-DF13-4C67-9857-A024461CBA1E}" dt="2020-10-28T07:13:00.316" v="13498" actId="20577"/>
          <ac:spMkLst>
            <pc:docMk/>
            <pc:sldMk cId="1520737835" sldId="348"/>
            <ac:spMk id="4" creationId="{D5E4D2FA-81E6-4368-8F1D-998F9D48765A}"/>
          </ac:spMkLst>
        </pc:spChg>
      </pc:sldChg>
      <pc:sldChg chg="modSp add">
        <pc:chgData name="Alanne Eemeli" userId="a143e023-ffcd-47ce-ba89-8a8293313fe9" providerId="ADAL" clId="{F50C241E-DF13-4C67-9857-A024461CBA1E}" dt="2020-10-28T07:27:11.656" v="14273" actId="20577"/>
        <pc:sldMkLst>
          <pc:docMk/>
          <pc:sldMk cId="3358059065" sldId="349"/>
        </pc:sldMkLst>
        <pc:spChg chg="mod">
          <ac:chgData name="Alanne Eemeli" userId="a143e023-ffcd-47ce-ba89-8a8293313fe9" providerId="ADAL" clId="{F50C241E-DF13-4C67-9857-A024461CBA1E}" dt="2020-10-28T07:27:11.656" v="14273" actId="20577"/>
          <ac:spMkLst>
            <pc:docMk/>
            <pc:sldMk cId="3358059065" sldId="349"/>
            <ac:spMk id="4" creationId="{FC9858F0-A117-46AF-9F0B-042135327A11}"/>
          </ac:spMkLst>
        </pc:spChg>
        <pc:spChg chg="mod">
          <ac:chgData name="Alanne Eemeli" userId="a143e023-ffcd-47ce-ba89-8a8293313fe9" providerId="ADAL" clId="{F50C241E-DF13-4C67-9857-A024461CBA1E}" dt="2020-10-28T07:18:53.799" v="13905" actId="20577"/>
          <ac:spMkLst>
            <pc:docMk/>
            <pc:sldMk cId="3358059065" sldId="349"/>
            <ac:spMk id="5" creationId="{BE69BF5D-4F4B-4635-9B84-73FBE8FF6020}"/>
          </ac:spMkLst>
        </pc:spChg>
      </pc:sldChg>
      <pc:sldChg chg="addSp delSp modSp add">
        <pc:chgData name="Alanne Eemeli" userId="a143e023-ffcd-47ce-ba89-8a8293313fe9" providerId="ADAL" clId="{F50C241E-DF13-4C67-9857-A024461CBA1E}" dt="2020-10-29T08:07:05.133" v="15870" actId="255"/>
        <pc:sldMkLst>
          <pc:docMk/>
          <pc:sldMk cId="3011563979" sldId="350"/>
        </pc:sldMkLst>
        <pc:spChg chg="del">
          <ac:chgData name="Alanne Eemeli" userId="a143e023-ffcd-47ce-ba89-8a8293313fe9" providerId="ADAL" clId="{F50C241E-DF13-4C67-9857-A024461CBA1E}" dt="2020-10-28T07:23:10.849" v="14039"/>
          <ac:spMkLst>
            <pc:docMk/>
            <pc:sldMk cId="3011563979" sldId="350"/>
            <ac:spMk id="2" creationId="{692E7760-11B2-4EFC-932F-6D9AF7B5E937}"/>
          </ac:spMkLst>
        </pc:spChg>
        <pc:spChg chg="del">
          <ac:chgData name="Alanne Eemeli" userId="a143e023-ffcd-47ce-ba89-8a8293313fe9" providerId="ADAL" clId="{F50C241E-DF13-4C67-9857-A024461CBA1E}" dt="2020-10-28T07:23:10.849" v="14039"/>
          <ac:spMkLst>
            <pc:docMk/>
            <pc:sldMk cId="3011563979" sldId="350"/>
            <ac:spMk id="3" creationId="{EA558C02-C65B-4706-8270-C51B2CCE1619}"/>
          </ac:spMkLst>
        </pc:spChg>
        <pc:spChg chg="del">
          <ac:chgData name="Alanne Eemeli" userId="a143e023-ffcd-47ce-ba89-8a8293313fe9" providerId="ADAL" clId="{F50C241E-DF13-4C67-9857-A024461CBA1E}" dt="2020-10-28T07:23:10.849" v="14039"/>
          <ac:spMkLst>
            <pc:docMk/>
            <pc:sldMk cId="3011563979" sldId="350"/>
            <ac:spMk id="4" creationId="{FB75B489-17B7-4508-8B75-7F81DD9F0499}"/>
          </ac:spMkLst>
        </pc:spChg>
        <pc:spChg chg="add mod">
          <ac:chgData name="Alanne Eemeli" userId="a143e023-ffcd-47ce-ba89-8a8293313fe9" providerId="ADAL" clId="{F50C241E-DF13-4C67-9857-A024461CBA1E}" dt="2020-10-29T08:07:05.133" v="15870" actId="255"/>
          <ac:spMkLst>
            <pc:docMk/>
            <pc:sldMk cId="3011563979" sldId="350"/>
            <ac:spMk id="5" creationId="{68811E04-D6D3-4040-A353-15B9C10D9A93}"/>
          </ac:spMkLst>
        </pc:spChg>
        <pc:spChg chg="add mod">
          <ac:chgData name="Alanne Eemeli" userId="a143e023-ffcd-47ce-ba89-8a8293313fe9" providerId="ADAL" clId="{F50C241E-DF13-4C67-9857-A024461CBA1E}" dt="2020-10-28T07:23:47.116" v="14126" actId="20577"/>
          <ac:spMkLst>
            <pc:docMk/>
            <pc:sldMk cId="3011563979" sldId="350"/>
            <ac:spMk id="6" creationId="{A6FEDE8A-6036-40E3-854D-B9B95D66F664}"/>
          </ac:spMkLst>
        </pc:spChg>
      </pc:sldChg>
      <pc:sldChg chg="add del">
        <pc:chgData name="Alanne Eemeli" userId="a143e023-ffcd-47ce-ba89-8a8293313fe9" providerId="ADAL" clId="{F50C241E-DF13-4C67-9857-A024461CBA1E}" dt="2020-10-28T07:26:12.396" v="14134" actId="2696"/>
        <pc:sldMkLst>
          <pc:docMk/>
          <pc:sldMk cId="1304634549" sldId="351"/>
        </pc:sldMkLst>
      </pc:sldChg>
      <pc:sldChg chg="modSp add">
        <pc:chgData name="Alanne Eemeli" userId="a143e023-ffcd-47ce-ba89-8a8293313fe9" providerId="ADAL" clId="{F50C241E-DF13-4C67-9857-A024461CBA1E}" dt="2020-10-29T08:07:11.434" v="15872" actId="113"/>
        <pc:sldMkLst>
          <pc:docMk/>
          <pc:sldMk cId="1917118397" sldId="352"/>
        </pc:sldMkLst>
        <pc:spChg chg="mod">
          <ac:chgData name="Alanne Eemeli" userId="a143e023-ffcd-47ce-ba89-8a8293313fe9" providerId="ADAL" clId="{F50C241E-DF13-4C67-9857-A024461CBA1E}" dt="2020-10-29T08:07:11.434" v="15872" actId="113"/>
          <ac:spMkLst>
            <pc:docMk/>
            <pc:sldMk cId="1917118397" sldId="352"/>
            <ac:spMk id="5" creationId="{AD9A3E78-F9C8-4118-B23C-ABF0B526C383}"/>
          </ac:spMkLst>
        </pc:spChg>
        <pc:spChg chg="mod">
          <ac:chgData name="Alanne Eemeli" userId="a143e023-ffcd-47ce-ba89-8a8293313fe9" providerId="ADAL" clId="{F50C241E-DF13-4C67-9857-A024461CBA1E}" dt="2020-10-28T07:27:57.960" v="14342" actId="20577"/>
          <ac:spMkLst>
            <pc:docMk/>
            <pc:sldMk cId="1917118397" sldId="352"/>
            <ac:spMk id="6" creationId="{26E04AF6-C48E-4A67-AF13-68071228B9F6}"/>
          </ac:spMkLst>
        </pc:spChg>
      </pc:sldChg>
      <pc:sldChg chg="addSp delSp modSp add">
        <pc:chgData name="Alanne Eemeli" userId="a143e023-ffcd-47ce-ba89-8a8293313fe9" providerId="ADAL" clId="{F50C241E-DF13-4C67-9857-A024461CBA1E}" dt="2020-10-28T07:32:27.161" v="14443" actId="20577"/>
        <pc:sldMkLst>
          <pc:docMk/>
          <pc:sldMk cId="3933384464" sldId="353"/>
        </pc:sldMkLst>
        <pc:spChg chg="del">
          <ac:chgData name="Alanne Eemeli" userId="a143e023-ffcd-47ce-ba89-8a8293313fe9" providerId="ADAL" clId="{F50C241E-DF13-4C67-9857-A024461CBA1E}" dt="2020-10-28T07:32:02.004" v="14345"/>
          <ac:spMkLst>
            <pc:docMk/>
            <pc:sldMk cId="3933384464" sldId="353"/>
            <ac:spMk id="2" creationId="{5787DC16-007E-4BEF-983E-A1F7201306E6}"/>
          </ac:spMkLst>
        </pc:spChg>
        <pc:spChg chg="del">
          <ac:chgData name="Alanne Eemeli" userId="a143e023-ffcd-47ce-ba89-8a8293313fe9" providerId="ADAL" clId="{F50C241E-DF13-4C67-9857-A024461CBA1E}" dt="2020-10-28T07:32:02.004" v="14345"/>
          <ac:spMkLst>
            <pc:docMk/>
            <pc:sldMk cId="3933384464" sldId="353"/>
            <ac:spMk id="3" creationId="{89ABDB86-BA2B-4BB9-AFDA-73B2A425C153}"/>
          </ac:spMkLst>
        </pc:spChg>
        <pc:spChg chg="del">
          <ac:chgData name="Alanne Eemeli" userId="a143e023-ffcd-47ce-ba89-8a8293313fe9" providerId="ADAL" clId="{F50C241E-DF13-4C67-9857-A024461CBA1E}" dt="2020-10-28T07:32:02.004" v="14345"/>
          <ac:spMkLst>
            <pc:docMk/>
            <pc:sldMk cId="3933384464" sldId="353"/>
            <ac:spMk id="4" creationId="{36F68EFA-01BF-4CCA-B4BC-973E86FD7C09}"/>
          </ac:spMkLst>
        </pc:spChg>
        <pc:spChg chg="add mod">
          <ac:chgData name="Alanne Eemeli" userId="a143e023-ffcd-47ce-ba89-8a8293313fe9" providerId="ADAL" clId="{F50C241E-DF13-4C67-9857-A024461CBA1E}" dt="2020-10-28T07:32:27.161" v="14443" actId="20577"/>
          <ac:spMkLst>
            <pc:docMk/>
            <pc:sldMk cId="3933384464" sldId="353"/>
            <ac:spMk id="5" creationId="{D19250D6-2003-40E9-A610-F6F68555A57E}"/>
          </ac:spMkLst>
        </pc:spChg>
      </pc:sldChg>
      <pc:sldChg chg="addSp delSp modSp add">
        <pc:chgData name="Alanne Eemeli" userId="a143e023-ffcd-47ce-ba89-8a8293313fe9" providerId="ADAL" clId="{F50C241E-DF13-4C67-9857-A024461CBA1E}" dt="2020-10-28T07:36:54.947" v="14796" actId="403"/>
        <pc:sldMkLst>
          <pc:docMk/>
          <pc:sldMk cId="3909510680" sldId="354"/>
        </pc:sldMkLst>
        <pc:spChg chg="del">
          <ac:chgData name="Alanne Eemeli" userId="a143e023-ffcd-47ce-ba89-8a8293313fe9" providerId="ADAL" clId="{F50C241E-DF13-4C67-9857-A024461CBA1E}" dt="2020-10-28T07:32:38.761" v="14445"/>
          <ac:spMkLst>
            <pc:docMk/>
            <pc:sldMk cId="3909510680" sldId="354"/>
            <ac:spMk id="2" creationId="{3C529C60-9473-4A97-A883-9B7EE32368A4}"/>
          </ac:spMkLst>
        </pc:spChg>
        <pc:spChg chg="add mod">
          <ac:chgData name="Alanne Eemeli" userId="a143e023-ffcd-47ce-ba89-8a8293313fe9" providerId="ADAL" clId="{F50C241E-DF13-4C67-9857-A024461CBA1E}" dt="2020-10-28T07:32:38.761" v="14445"/>
          <ac:spMkLst>
            <pc:docMk/>
            <pc:sldMk cId="3909510680" sldId="354"/>
            <ac:spMk id="3" creationId="{1C155AC6-83A0-4458-8A70-DF6112BB581F}"/>
          </ac:spMkLst>
        </pc:spChg>
        <pc:spChg chg="add mod">
          <ac:chgData name="Alanne Eemeli" userId="a143e023-ffcd-47ce-ba89-8a8293313fe9" providerId="ADAL" clId="{F50C241E-DF13-4C67-9857-A024461CBA1E}" dt="2020-10-28T07:36:54.947" v="14796" actId="403"/>
          <ac:spMkLst>
            <pc:docMk/>
            <pc:sldMk cId="3909510680" sldId="354"/>
            <ac:spMk id="4" creationId="{10352AD7-AC4A-497F-AF9D-16D8ACA54E79}"/>
          </ac:spMkLst>
        </pc:spChg>
        <pc:spChg chg="add mod">
          <ac:chgData name="Alanne Eemeli" userId="a143e023-ffcd-47ce-ba89-8a8293313fe9" providerId="ADAL" clId="{F50C241E-DF13-4C67-9857-A024461CBA1E}" dt="2020-10-28T07:32:43.341" v="14452" actId="20577"/>
          <ac:spMkLst>
            <pc:docMk/>
            <pc:sldMk cId="3909510680" sldId="354"/>
            <ac:spMk id="5" creationId="{F4C984E1-3B74-473D-9EB2-FA47ADAB6F05}"/>
          </ac:spMkLst>
        </pc:spChg>
      </pc:sldChg>
      <pc:sldChg chg="addSp delSp modSp add">
        <pc:chgData name="Alanne Eemeli" userId="a143e023-ffcd-47ce-ba89-8a8293313fe9" providerId="ADAL" clId="{F50C241E-DF13-4C67-9857-A024461CBA1E}" dt="2020-10-29T08:07:27.028" v="15875" actId="12789"/>
        <pc:sldMkLst>
          <pc:docMk/>
          <pc:sldMk cId="3976540777" sldId="355"/>
        </pc:sldMkLst>
        <pc:spChg chg="del">
          <ac:chgData name="Alanne Eemeli" userId="a143e023-ffcd-47ce-ba89-8a8293313fe9" providerId="ADAL" clId="{F50C241E-DF13-4C67-9857-A024461CBA1E}" dt="2020-10-28T07:35:00.866" v="14667"/>
          <ac:spMkLst>
            <pc:docMk/>
            <pc:sldMk cId="3976540777" sldId="355"/>
            <ac:spMk id="2" creationId="{FB58E844-A137-4CC2-9D17-DC5599D79010}"/>
          </ac:spMkLst>
        </pc:spChg>
        <pc:spChg chg="del">
          <ac:chgData name="Alanne Eemeli" userId="a143e023-ffcd-47ce-ba89-8a8293313fe9" providerId="ADAL" clId="{F50C241E-DF13-4C67-9857-A024461CBA1E}" dt="2020-10-28T07:35:00.866" v="14667"/>
          <ac:spMkLst>
            <pc:docMk/>
            <pc:sldMk cId="3976540777" sldId="355"/>
            <ac:spMk id="3" creationId="{E35233CA-59EC-42A8-B9EB-A285DAADACFF}"/>
          </ac:spMkLst>
        </pc:spChg>
        <pc:spChg chg="del">
          <ac:chgData name="Alanne Eemeli" userId="a143e023-ffcd-47ce-ba89-8a8293313fe9" providerId="ADAL" clId="{F50C241E-DF13-4C67-9857-A024461CBA1E}" dt="2020-10-28T07:35:00.866" v="14667"/>
          <ac:spMkLst>
            <pc:docMk/>
            <pc:sldMk cId="3976540777" sldId="355"/>
            <ac:spMk id="4" creationId="{E98DEE25-CCFC-4737-A56C-0030F9F66F2B}"/>
          </ac:spMkLst>
        </pc:spChg>
        <pc:spChg chg="add mod">
          <ac:chgData name="Alanne Eemeli" userId="a143e023-ffcd-47ce-ba89-8a8293313fe9" providerId="ADAL" clId="{F50C241E-DF13-4C67-9857-A024461CBA1E}" dt="2020-10-29T08:07:27.028" v="15875" actId="12789"/>
          <ac:spMkLst>
            <pc:docMk/>
            <pc:sldMk cId="3976540777" sldId="355"/>
            <ac:spMk id="5" creationId="{DA6DCCCA-7CDD-4F3A-824B-39AE5DD36894}"/>
          </ac:spMkLst>
        </pc:spChg>
        <pc:spChg chg="add mod">
          <ac:chgData name="Alanne Eemeli" userId="a143e023-ffcd-47ce-ba89-8a8293313fe9" providerId="ADAL" clId="{F50C241E-DF13-4C67-9857-A024461CBA1E}" dt="2020-10-28T07:39:14.967" v="14966" actId="14100"/>
          <ac:spMkLst>
            <pc:docMk/>
            <pc:sldMk cId="3976540777" sldId="355"/>
            <ac:spMk id="6" creationId="{D28DC456-6F6D-46AF-9E50-DAFB21C4B07C}"/>
          </ac:spMkLst>
        </pc:spChg>
      </pc:sldChg>
      <pc:sldChg chg="addSp delSp modSp add">
        <pc:chgData name="Alanne Eemeli" userId="a143e023-ffcd-47ce-ba89-8a8293313fe9" providerId="ADAL" clId="{F50C241E-DF13-4C67-9857-A024461CBA1E}" dt="2020-10-28T07:37:16.733" v="14817" actId="20577"/>
        <pc:sldMkLst>
          <pc:docMk/>
          <pc:sldMk cId="2593870768" sldId="356"/>
        </pc:sldMkLst>
        <pc:spChg chg="del">
          <ac:chgData name="Alanne Eemeli" userId="a143e023-ffcd-47ce-ba89-8a8293313fe9" providerId="ADAL" clId="{F50C241E-DF13-4C67-9857-A024461CBA1E}" dt="2020-10-28T07:37:09.559" v="14798"/>
          <ac:spMkLst>
            <pc:docMk/>
            <pc:sldMk cId="2593870768" sldId="356"/>
            <ac:spMk id="2" creationId="{FDDCB630-9A97-4BA4-9729-4C73497AC412}"/>
          </ac:spMkLst>
        </pc:spChg>
        <pc:spChg chg="del">
          <ac:chgData name="Alanne Eemeli" userId="a143e023-ffcd-47ce-ba89-8a8293313fe9" providerId="ADAL" clId="{F50C241E-DF13-4C67-9857-A024461CBA1E}" dt="2020-10-28T07:37:09.559" v="14798"/>
          <ac:spMkLst>
            <pc:docMk/>
            <pc:sldMk cId="2593870768" sldId="356"/>
            <ac:spMk id="3" creationId="{9A689BEB-E134-4FDA-B76F-D1B906F08BBB}"/>
          </ac:spMkLst>
        </pc:spChg>
        <pc:spChg chg="del">
          <ac:chgData name="Alanne Eemeli" userId="a143e023-ffcd-47ce-ba89-8a8293313fe9" providerId="ADAL" clId="{F50C241E-DF13-4C67-9857-A024461CBA1E}" dt="2020-10-28T07:37:09.559" v="14798"/>
          <ac:spMkLst>
            <pc:docMk/>
            <pc:sldMk cId="2593870768" sldId="356"/>
            <ac:spMk id="4" creationId="{36C15B88-AF62-44D1-8A1B-AD1197813980}"/>
          </ac:spMkLst>
        </pc:spChg>
        <pc:spChg chg="add mod">
          <ac:chgData name="Alanne Eemeli" userId="a143e023-ffcd-47ce-ba89-8a8293313fe9" providerId="ADAL" clId="{F50C241E-DF13-4C67-9857-A024461CBA1E}" dt="2020-10-28T07:37:16.733" v="14817" actId="20577"/>
          <ac:spMkLst>
            <pc:docMk/>
            <pc:sldMk cId="2593870768" sldId="356"/>
            <ac:spMk id="5" creationId="{975F5448-D4F6-47AE-8E44-D5DA93275515}"/>
          </ac:spMkLst>
        </pc:spChg>
        <pc:spChg chg="add mod">
          <ac:chgData name="Alanne Eemeli" userId="a143e023-ffcd-47ce-ba89-8a8293313fe9" providerId="ADAL" clId="{F50C241E-DF13-4C67-9857-A024461CBA1E}" dt="2020-10-28T07:37:09.559" v="14798"/>
          <ac:spMkLst>
            <pc:docMk/>
            <pc:sldMk cId="2593870768" sldId="356"/>
            <ac:spMk id="6" creationId="{F4EC9019-E657-464A-9AB3-4AD576C7D86C}"/>
          </ac:spMkLst>
        </pc:spChg>
        <pc:spChg chg="add mod">
          <ac:chgData name="Alanne Eemeli" userId="a143e023-ffcd-47ce-ba89-8a8293313fe9" providerId="ADAL" clId="{F50C241E-DF13-4C67-9857-A024461CBA1E}" dt="2020-10-28T07:37:09.559" v="14798"/>
          <ac:spMkLst>
            <pc:docMk/>
            <pc:sldMk cId="2593870768" sldId="356"/>
            <ac:spMk id="7" creationId="{0D8D428B-6887-44B4-835E-8749B8571FB1}"/>
          </ac:spMkLst>
        </pc:spChg>
      </pc:sldChg>
      <pc:sldChg chg="addSp delSp modSp add">
        <pc:chgData name="Alanne Eemeli" userId="a143e023-ffcd-47ce-ba89-8a8293313fe9" providerId="ADAL" clId="{F50C241E-DF13-4C67-9857-A024461CBA1E}" dt="2020-10-28T07:40:14.426" v="15053" actId="403"/>
        <pc:sldMkLst>
          <pc:docMk/>
          <pc:sldMk cId="4160638257" sldId="357"/>
        </pc:sldMkLst>
        <pc:spChg chg="del">
          <ac:chgData name="Alanne Eemeli" userId="a143e023-ffcd-47ce-ba89-8a8293313fe9" providerId="ADAL" clId="{F50C241E-DF13-4C67-9857-A024461CBA1E}" dt="2020-10-28T07:39:31.813" v="14968"/>
          <ac:spMkLst>
            <pc:docMk/>
            <pc:sldMk cId="4160638257" sldId="357"/>
            <ac:spMk id="2" creationId="{7851A423-B4D8-4B10-A885-BA0E115361BC}"/>
          </ac:spMkLst>
        </pc:spChg>
        <pc:spChg chg="del">
          <ac:chgData name="Alanne Eemeli" userId="a143e023-ffcd-47ce-ba89-8a8293313fe9" providerId="ADAL" clId="{F50C241E-DF13-4C67-9857-A024461CBA1E}" dt="2020-10-28T07:39:31.813" v="14968"/>
          <ac:spMkLst>
            <pc:docMk/>
            <pc:sldMk cId="4160638257" sldId="357"/>
            <ac:spMk id="3" creationId="{46A0FD54-794D-4ED2-ABA5-1F1368DB6BA3}"/>
          </ac:spMkLst>
        </pc:spChg>
        <pc:spChg chg="add mod">
          <ac:chgData name="Alanne Eemeli" userId="a143e023-ffcd-47ce-ba89-8a8293313fe9" providerId="ADAL" clId="{F50C241E-DF13-4C67-9857-A024461CBA1E}" dt="2020-10-28T07:39:36.409" v="14984" actId="20577"/>
          <ac:spMkLst>
            <pc:docMk/>
            <pc:sldMk cId="4160638257" sldId="357"/>
            <ac:spMk id="4" creationId="{A71F24B7-1C0B-4A08-975B-2E612F2CCC3E}"/>
          </ac:spMkLst>
        </pc:spChg>
        <pc:spChg chg="add mod">
          <ac:chgData name="Alanne Eemeli" userId="a143e023-ffcd-47ce-ba89-8a8293313fe9" providerId="ADAL" clId="{F50C241E-DF13-4C67-9857-A024461CBA1E}" dt="2020-10-28T07:40:14.426" v="15053" actId="403"/>
          <ac:spMkLst>
            <pc:docMk/>
            <pc:sldMk cId="4160638257" sldId="357"/>
            <ac:spMk id="5" creationId="{ED3C692C-1D3B-48F8-910A-E299E81443F1}"/>
          </ac:spMkLst>
        </pc:spChg>
        <pc:spChg chg="add mod">
          <ac:chgData name="Alanne Eemeli" userId="a143e023-ffcd-47ce-ba89-8a8293313fe9" providerId="ADAL" clId="{F50C241E-DF13-4C67-9857-A024461CBA1E}" dt="2020-10-28T07:39:55.796" v="15006" actId="20577"/>
          <ac:spMkLst>
            <pc:docMk/>
            <pc:sldMk cId="4160638257" sldId="357"/>
            <ac:spMk id="6" creationId="{AC2F67D4-B0D7-4ED9-B8DD-5242AB82EDE1}"/>
          </ac:spMkLst>
        </pc:spChg>
      </pc:sldChg>
      <pc:sldChg chg="add">
        <pc:chgData name="Alanne Eemeli" userId="a143e023-ffcd-47ce-ba89-8a8293313fe9" providerId="ADAL" clId="{F50C241E-DF13-4C67-9857-A024461CBA1E}" dt="2020-10-28T07:40:34.135" v="15054"/>
        <pc:sldMkLst>
          <pc:docMk/>
          <pc:sldMk cId="806700973" sldId="358"/>
        </pc:sldMkLst>
      </pc:sldChg>
      <pc:sldChg chg="modSp add">
        <pc:chgData name="Alanne Eemeli" userId="a143e023-ffcd-47ce-ba89-8a8293313fe9" providerId="ADAL" clId="{F50C241E-DF13-4C67-9857-A024461CBA1E}" dt="2020-10-29T08:05:56.893" v="15853" actId="255"/>
        <pc:sldMkLst>
          <pc:docMk/>
          <pc:sldMk cId="2151046219" sldId="359"/>
        </pc:sldMkLst>
        <pc:spChg chg="mod">
          <ac:chgData name="Alanne Eemeli" userId="a143e023-ffcd-47ce-ba89-8a8293313fe9" providerId="ADAL" clId="{F50C241E-DF13-4C67-9857-A024461CBA1E}" dt="2020-10-29T08:05:56.893" v="15853" actId="255"/>
          <ac:spMkLst>
            <pc:docMk/>
            <pc:sldMk cId="2151046219" sldId="359"/>
            <ac:spMk id="5" creationId="{AD9A3E78-F9C8-4118-B23C-ABF0B526C383}"/>
          </ac:spMkLst>
        </pc:spChg>
      </pc:sldChg>
      <pc:sldChg chg="addSp delSp modSp new add del">
        <pc:chgData name="Alanne Eemeli" userId="a143e023-ffcd-47ce-ba89-8a8293313fe9" providerId="ADAL" clId="{F50C241E-DF13-4C67-9857-A024461CBA1E}" dt="2020-10-29T07:47:26.985" v="15445" actId="27022"/>
        <pc:sldMkLst>
          <pc:docMk/>
          <pc:sldMk cId="2900785376" sldId="359"/>
        </pc:sldMkLst>
        <pc:graphicFrameChg chg="add del modGraphic">
          <ac:chgData name="Alanne Eemeli" userId="a143e023-ffcd-47ce-ba89-8a8293313fe9" providerId="ADAL" clId="{F50C241E-DF13-4C67-9857-A024461CBA1E}" dt="2020-10-29T07:47:26.985" v="15445" actId="27022"/>
          <ac:graphicFrameMkLst>
            <pc:docMk/>
            <pc:sldMk cId="2900785376" sldId="359"/>
            <ac:graphicFrameMk id="3" creationId="{4F7A5CB8-79B0-488D-8DF0-F999B2D4583F}"/>
          </ac:graphicFrameMkLst>
        </pc:graphicFrameChg>
      </pc:sldChg>
      <pc:sldChg chg="addSp delSp modSp add modAnim modNotesTx">
        <pc:chgData name="Alanne Eemeli" userId="a143e023-ffcd-47ce-ba89-8a8293313fe9" providerId="ADAL" clId="{F50C241E-DF13-4C67-9857-A024461CBA1E}" dt="2020-10-29T07:51:02.944" v="15579" actId="20577"/>
        <pc:sldMkLst>
          <pc:docMk/>
          <pc:sldMk cId="2130958996" sldId="360"/>
        </pc:sldMkLst>
        <pc:spChg chg="del">
          <ac:chgData name="Alanne Eemeli" userId="a143e023-ffcd-47ce-ba89-8a8293313fe9" providerId="ADAL" clId="{F50C241E-DF13-4C67-9857-A024461CBA1E}" dt="2020-10-29T07:50:38.424" v="15519"/>
          <ac:spMkLst>
            <pc:docMk/>
            <pc:sldMk cId="2130958996" sldId="360"/>
            <ac:spMk id="2" creationId="{16033BBA-E79E-4309-9F69-1B46C35FC391}"/>
          </ac:spMkLst>
        </pc:spChg>
        <pc:spChg chg="del">
          <ac:chgData name="Alanne Eemeli" userId="a143e023-ffcd-47ce-ba89-8a8293313fe9" providerId="ADAL" clId="{F50C241E-DF13-4C67-9857-A024461CBA1E}" dt="2020-10-29T07:50:38.424" v="15519"/>
          <ac:spMkLst>
            <pc:docMk/>
            <pc:sldMk cId="2130958996" sldId="360"/>
            <ac:spMk id="3" creationId="{89BEF542-A016-4F71-BE32-880CF2004AF9}"/>
          </ac:spMkLst>
        </pc:spChg>
        <pc:spChg chg="del">
          <ac:chgData name="Alanne Eemeli" userId="a143e023-ffcd-47ce-ba89-8a8293313fe9" providerId="ADAL" clId="{F50C241E-DF13-4C67-9857-A024461CBA1E}" dt="2020-10-29T07:50:38.424" v="15519"/>
          <ac:spMkLst>
            <pc:docMk/>
            <pc:sldMk cId="2130958996" sldId="360"/>
            <ac:spMk id="4" creationId="{97635026-64E0-483F-8776-4B4B138495F3}"/>
          </ac:spMkLst>
        </pc:spChg>
        <pc:spChg chg="add del mod">
          <ac:chgData name="Alanne Eemeli" userId="a143e023-ffcd-47ce-ba89-8a8293313fe9" providerId="ADAL" clId="{F50C241E-DF13-4C67-9857-A024461CBA1E}" dt="2020-10-29T07:50:49.594" v="15520"/>
          <ac:spMkLst>
            <pc:docMk/>
            <pc:sldMk cId="2130958996" sldId="360"/>
            <ac:spMk id="5" creationId="{8406C73E-3B06-49E8-8E20-97214594204B}"/>
          </ac:spMkLst>
        </pc:spChg>
        <pc:picChg chg="add mod">
          <ac:chgData name="Alanne Eemeli" userId="a143e023-ffcd-47ce-ba89-8a8293313fe9" providerId="ADAL" clId="{F50C241E-DF13-4C67-9857-A024461CBA1E}" dt="2020-10-29T07:50:49.594" v="15520"/>
          <ac:picMkLst>
            <pc:docMk/>
            <pc:sldMk cId="2130958996" sldId="360"/>
            <ac:picMk id="6" creationId="{3D69DEF8-081E-44CC-9D21-14B964847801}"/>
          </ac:picMkLst>
        </pc:picChg>
      </pc:sldChg>
      <pc:sldChg chg="addSp delSp modSp new add del">
        <pc:chgData name="Alanne Eemeli" userId="a143e023-ffcd-47ce-ba89-8a8293313fe9" providerId="ADAL" clId="{F50C241E-DF13-4C67-9857-A024461CBA1E}" dt="2020-10-29T08:00:39.554" v="15662" actId="2696"/>
        <pc:sldMkLst>
          <pc:docMk/>
          <pc:sldMk cId="2801882091" sldId="361"/>
        </pc:sldMkLst>
        <pc:graphicFrameChg chg="add del mod modGraphic">
          <ac:chgData name="Alanne Eemeli" userId="a143e023-ffcd-47ce-ba89-8a8293313fe9" providerId="ADAL" clId="{F50C241E-DF13-4C67-9857-A024461CBA1E}" dt="2020-10-29T07:59:42.604" v="15594"/>
          <ac:graphicFrameMkLst>
            <pc:docMk/>
            <pc:sldMk cId="2801882091" sldId="361"/>
            <ac:graphicFrameMk id="3" creationId="{285CD34E-9FE1-4FDE-93D1-5147E285C0BA}"/>
          </ac:graphicFrameMkLst>
        </pc:graphicFrameChg>
      </pc:sldChg>
      <pc:sldChg chg="modSp add">
        <pc:chgData name="Alanne Eemeli" userId="a143e023-ffcd-47ce-ba89-8a8293313fe9" providerId="ADAL" clId="{F50C241E-DF13-4C67-9857-A024461CBA1E}" dt="2020-10-29T08:06:54.613" v="15868" actId="255"/>
        <pc:sldMkLst>
          <pc:docMk/>
          <pc:sldMk cId="3489133211" sldId="362"/>
        </pc:sldMkLst>
        <pc:spChg chg="mod">
          <ac:chgData name="Alanne Eemeli" userId="a143e023-ffcd-47ce-ba89-8a8293313fe9" providerId="ADAL" clId="{F50C241E-DF13-4C67-9857-A024461CBA1E}" dt="2020-10-29T08:06:54.613" v="15868" actId="255"/>
          <ac:spMkLst>
            <pc:docMk/>
            <pc:sldMk cId="3489133211" sldId="362"/>
            <ac:spMk id="5" creationId="{AD9A3E78-F9C8-4118-B23C-ABF0B526C383}"/>
          </ac:spMkLst>
        </pc:spChg>
      </pc:sldChg>
    </pc:docChg>
  </pc:docChgLst>
  <pc:docChgLst>
    <pc:chgData name="Syväniemi Paula" userId="S::paula.syvaniemi_eduouka.fi#ext#@oulunkaupunki.onmicrosoft.com::bc3a1ce5-dca6-4b32-a5c3-17d343e279c6" providerId="AD" clId="Web-{063F57F2-3F05-8456-C642-999DC274573A}"/>
    <pc:docChg chg="modSld">
      <pc:chgData name="Syväniemi Paula" userId="S::paula.syvaniemi_eduouka.fi#ext#@oulunkaupunki.onmicrosoft.com::bc3a1ce5-dca6-4b32-a5c3-17d343e279c6" providerId="AD" clId="Web-{063F57F2-3F05-8456-C642-999DC274573A}" dt="2020-11-03T04:39:39.708" v="3" actId="14100"/>
      <pc:docMkLst>
        <pc:docMk/>
      </pc:docMkLst>
      <pc:sldChg chg="modSp">
        <pc:chgData name="Syväniemi Paula" userId="S::paula.syvaniemi_eduouka.fi#ext#@oulunkaupunki.onmicrosoft.com::bc3a1ce5-dca6-4b32-a5c3-17d343e279c6" providerId="AD" clId="Web-{063F57F2-3F05-8456-C642-999DC274573A}" dt="2020-11-03T04:39:39.708" v="3" actId="14100"/>
        <pc:sldMkLst>
          <pc:docMk/>
          <pc:sldMk cId="1721459036" sldId="339"/>
        </pc:sldMkLst>
        <pc:picChg chg="mod">
          <ac:chgData name="Syväniemi Paula" userId="S::paula.syvaniemi_eduouka.fi#ext#@oulunkaupunki.onmicrosoft.com::bc3a1ce5-dca6-4b32-a5c3-17d343e279c6" providerId="AD" clId="Web-{063F57F2-3F05-8456-C642-999DC274573A}" dt="2020-11-03T04:39:39.708" v="3" actId="14100"/>
          <ac:picMkLst>
            <pc:docMk/>
            <pc:sldMk cId="1721459036" sldId="339"/>
            <ac:picMk id="2" creationId="{5FDCD7A7-A9E6-4E08-AEB6-50906D72C835}"/>
          </ac:picMkLst>
        </pc:picChg>
      </pc:sldChg>
    </pc:docChg>
  </pc:docChgLst>
  <pc:docChgLst>
    <pc:chgData name="Alanne Eemeli" userId="a143e023-ffcd-47ce-ba89-8a8293313fe9" providerId="ADAL" clId="{6F1E22D3-8ABB-4406-92CF-5D7707BA5BE1}"/>
    <pc:docChg chg="undo custSel addSld delSld modSld sldOrd addSection delSection modSection">
      <pc:chgData name="Alanne Eemeli" userId="a143e023-ffcd-47ce-ba89-8a8293313fe9" providerId="ADAL" clId="{6F1E22D3-8ABB-4406-92CF-5D7707BA5BE1}" dt="2021-11-12T06:54:42.220" v="3782" actId="20577"/>
      <pc:docMkLst>
        <pc:docMk/>
      </pc:docMkLst>
      <pc:sldChg chg="delSp modSp mod">
        <pc:chgData name="Alanne Eemeli" userId="a143e023-ffcd-47ce-ba89-8a8293313fe9" providerId="ADAL" clId="{6F1E22D3-8ABB-4406-92CF-5D7707BA5BE1}" dt="2021-11-08T07:11:50.234" v="3048" actId="20577"/>
        <pc:sldMkLst>
          <pc:docMk/>
          <pc:sldMk cId="469742153" sldId="256"/>
        </pc:sldMkLst>
        <pc:spChg chg="mod">
          <ac:chgData name="Alanne Eemeli" userId="a143e023-ffcd-47ce-ba89-8a8293313fe9" providerId="ADAL" clId="{6F1E22D3-8ABB-4406-92CF-5D7707BA5BE1}" dt="2021-11-08T07:11:50.234" v="3048" actId="20577"/>
          <ac:spMkLst>
            <pc:docMk/>
            <pc:sldMk cId="469742153" sldId="256"/>
            <ac:spMk id="6" creationId="{A6E78B73-DEA8-48E9-BDA7-F45FA01EBF91}"/>
          </ac:spMkLst>
        </pc:spChg>
        <pc:graphicFrameChg chg="del">
          <ac:chgData name="Alanne Eemeli" userId="a143e023-ffcd-47ce-ba89-8a8293313fe9" providerId="ADAL" clId="{6F1E22D3-8ABB-4406-92CF-5D7707BA5BE1}" dt="2021-11-03T21:44:37.967" v="506" actId="478"/>
          <ac:graphicFrameMkLst>
            <pc:docMk/>
            <pc:sldMk cId="469742153" sldId="256"/>
            <ac:graphicFrameMk id="7" creationId="{0F9A8101-F621-4C08-A9EF-4762BDBBADB9}"/>
          </ac:graphicFrameMkLst>
        </pc:graphicFrameChg>
      </pc:sldChg>
      <pc:sldChg chg="add">
        <pc:chgData name="Alanne Eemeli" userId="a143e023-ffcd-47ce-ba89-8a8293313fe9" providerId="ADAL" clId="{6F1E22D3-8ABB-4406-92CF-5D7707BA5BE1}" dt="2021-11-10T13:00:59.924" v="3370"/>
        <pc:sldMkLst>
          <pc:docMk/>
          <pc:sldMk cId="538312458" sldId="257"/>
        </pc:sldMkLst>
      </pc:sldChg>
      <pc:sldChg chg="modSp mod">
        <pc:chgData name="Alanne Eemeli" userId="a143e023-ffcd-47ce-ba89-8a8293313fe9" providerId="ADAL" clId="{6F1E22D3-8ABB-4406-92CF-5D7707BA5BE1}" dt="2021-11-03T21:29:49.339" v="87" actId="20577"/>
        <pc:sldMkLst>
          <pc:docMk/>
          <pc:sldMk cId="297463852" sldId="270"/>
        </pc:sldMkLst>
        <pc:spChg chg="mod">
          <ac:chgData name="Alanne Eemeli" userId="a143e023-ffcd-47ce-ba89-8a8293313fe9" providerId="ADAL" clId="{6F1E22D3-8ABB-4406-92CF-5D7707BA5BE1}" dt="2021-11-03T21:29:35.637" v="60" actId="14100"/>
          <ac:spMkLst>
            <pc:docMk/>
            <pc:sldMk cId="297463852" sldId="270"/>
            <ac:spMk id="5" creationId="{C620FEDF-C56E-4A11-BC62-928402BAD1C6}"/>
          </ac:spMkLst>
        </pc:spChg>
        <pc:spChg chg="mod">
          <ac:chgData name="Alanne Eemeli" userId="a143e023-ffcd-47ce-ba89-8a8293313fe9" providerId="ADAL" clId="{6F1E22D3-8ABB-4406-92CF-5D7707BA5BE1}" dt="2021-11-03T21:29:41.714" v="71" actId="20577"/>
          <ac:spMkLst>
            <pc:docMk/>
            <pc:sldMk cId="297463852" sldId="270"/>
            <ac:spMk id="13" creationId="{BFB4CCAE-2478-40BD-BA94-BD1369030A0D}"/>
          </ac:spMkLst>
        </pc:spChg>
        <pc:spChg chg="mod">
          <ac:chgData name="Alanne Eemeli" userId="a143e023-ffcd-47ce-ba89-8a8293313fe9" providerId="ADAL" clId="{6F1E22D3-8ABB-4406-92CF-5D7707BA5BE1}" dt="2021-11-03T21:29:49.339" v="87" actId="20577"/>
          <ac:spMkLst>
            <pc:docMk/>
            <pc:sldMk cId="297463852" sldId="270"/>
            <ac:spMk id="14" creationId="{62CC4054-AF3F-4C48-96D6-D0A6B9991330}"/>
          </ac:spMkLst>
        </pc:spChg>
      </pc:sldChg>
      <pc:sldChg chg="modSp mod">
        <pc:chgData name="Alanne Eemeli" userId="a143e023-ffcd-47ce-ba89-8a8293313fe9" providerId="ADAL" clId="{6F1E22D3-8ABB-4406-92CF-5D7707BA5BE1}" dt="2021-11-07T15:57:35.238" v="2692" actId="20577"/>
        <pc:sldMkLst>
          <pc:docMk/>
          <pc:sldMk cId="4290192003" sldId="275"/>
        </pc:sldMkLst>
        <pc:spChg chg="mod">
          <ac:chgData name="Alanne Eemeli" userId="a143e023-ffcd-47ce-ba89-8a8293313fe9" providerId="ADAL" clId="{6F1E22D3-8ABB-4406-92CF-5D7707BA5BE1}" dt="2021-11-03T21:29:03.996" v="17" actId="20577"/>
          <ac:spMkLst>
            <pc:docMk/>
            <pc:sldMk cId="4290192003" sldId="275"/>
            <ac:spMk id="5" creationId="{AA786605-BA74-45D2-8A20-33EBDE9560D3}"/>
          </ac:spMkLst>
        </pc:spChg>
        <pc:spChg chg="mod">
          <ac:chgData name="Alanne Eemeli" userId="a143e023-ffcd-47ce-ba89-8a8293313fe9" providerId="ADAL" clId="{6F1E22D3-8ABB-4406-92CF-5D7707BA5BE1}" dt="2021-11-07T15:57:35.238" v="2692" actId="20577"/>
          <ac:spMkLst>
            <pc:docMk/>
            <pc:sldMk cId="4290192003" sldId="275"/>
            <ac:spMk id="8" creationId="{D0D8C785-A4BB-44E8-8330-E80E6FE3DA97}"/>
          </ac:spMkLst>
        </pc:spChg>
      </pc:sldChg>
      <pc:sldChg chg="del">
        <pc:chgData name="Alanne Eemeli" userId="a143e023-ffcd-47ce-ba89-8a8293313fe9" providerId="ADAL" clId="{6F1E22D3-8ABB-4406-92CF-5D7707BA5BE1}" dt="2021-11-03T21:29:53.993" v="88" actId="47"/>
        <pc:sldMkLst>
          <pc:docMk/>
          <pc:sldMk cId="1184647423" sldId="278"/>
        </pc:sldMkLst>
      </pc:sldChg>
      <pc:sldChg chg="mod modShow">
        <pc:chgData name="Alanne Eemeli" userId="a143e023-ffcd-47ce-ba89-8a8293313fe9" providerId="ADAL" clId="{6F1E22D3-8ABB-4406-92CF-5D7707BA5BE1}" dt="2021-11-08T07:08:09.468" v="3023" actId="729"/>
        <pc:sldMkLst>
          <pc:docMk/>
          <pc:sldMk cId="1833752934" sldId="280"/>
        </pc:sldMkLst>
      </pc:sldChg>
      <pc:sldChg chg="modSp mod">
        <pc:chgData name="Alanne Eemeli" userId="a143e023-ffcd-47ce-ba89-8a8293313fe9" providerId="ADAL" clId="{6F1E22D3-8ABB-4406-92CF-5D7707BA5BE1}" dt="2021-11-07T15:57:13.275" v="2676" actId="20577"/>
        <pc:sldMkLst>
          <pc:docMk/>
          <pc:sldMk cId="3062720243" sldId="284"/>
        </pc:sldMkLst>
        <pc:spChg chg="mod">
          <ac:chgData name="Alanne Eemeli" userId="a143e023-ffcd-47ce-ba89-8a8293313fe9" providerId="ADAL" clId="{6F1E22D3-8ABB-4406-92CF-5D7707BA5BE1}" dt="2021-11-07T15:57:13.275" v="2676" actId="20577"/>
          <ac:spMkLst>
            <pc:docMk/>
            <pc:sldMk cId="3062720243" sldId="284"/>
            <ac:spMk id="6" creationId="{20FA5F25-1023-4639-BFF9-F6EEE1DF7589}"/>
          </ac:spMkLst>
        </pc:spChg>
        <pc:spChg chg="mod">
          <ac:chgData name="Alanne Eemeli" userId="a143e023-ffcd-47ce-ba89-8a8293313fe9" providerId="ADAL" clId="{6F1E22D3-8ABB-4406-92CF-5D7707BA5BE1}" dt="2021-11-07T15:56:46.556" v="2675" actId="20577"/>
          <ac:spMkLst>
            <pc:docMk/>
            <pc:sldMk cId="3062720243" sldId="284"/>
            <ac:spMk id="7" creationId="{6F6236C2-701A-47D5-9D71-93B5FC189D1A}"/>
          </ac:spMkLst>
        </pc:spChg>
      </pc:sldChg>
      <pc:sldChg chg="modSp add del mod modNotesTx">
        <pc:chgData name="Alanne Eemeli" userId="a143e023-ffcd-47ce-ba89-8a8293313fe9" providerId="ADAL" clId="{6F1E22D3-8ABB-4406-92CF-5D7707BA5BE1}" dt="2021-11-07T15:59:40.899" v="2770" actId="20577"/>
        <pc:sldMkLst>
          <pc:docMk/>
          <pc:sldMk cId="1655465004" sldId="288"/>
        </pc:sldMkLst>
        <pc:spChg chg="mod">
          <ac:chgData name="Alanne Eemeli" userId="a143e023-ffcd-47ce-ba89-8a8293313fe9" providerId="ADAL" clId="{6F1E22D3-8ABB-4406-92CF-5D7707BA5BE1}" dt="2021-11-07T15:59:40.899" v="2770" actId="20577"/>
          <ac:spMkLst>
            <pc:docMk/>
            <pc:sldMk cId="1655465004" sldId="288"/>
            <ac:spMk id="6" creationId="{20FA5F25-1023-4639-BFF9-F6EEE1DF7589}"/>
          </ac:spMkLst>
        </pc:spChg>
        <pc:spChg chg="mod">
          <ac:chgData name="Alanne Eemeli" userId="a143e023-ffcd-47ce-ba89-8a8293313fe9" providerId="ADAL" clId="{6F1E22D3-8ABB-4406-92CF-5D7707BA5BE1}" dt="2021-11-03T21:36:04.171" v="408" actId="20577"/>
          <ac:spMkLst>
            <pc:docMk/>
            <pc:sldMk cId="1655465004" sldId="288"/>
            <ac:spMk id="7" creationId="{6F6236C2-701A-47D5-9D71-93B5FC189D1A}"/>
          </ac:spMkLst>
        </pc:spChg>
      </pc:sldChg>
      <pc:sldChg chg="del">
        <pc:chgData name="Alanne Eemeli" userId="a143e023-ffcd-47ce-ba89-8a8293313fe9" providerId="ADAL" clId="{6F1E22D3-8ABB-4406-92CF-5D7707BA5BE1}" dt="2021-11-03T21:31:48.579" v="93" actId="47"/>
        <pc:sldMkLst>
          <pc:docMk/>
          <pc:sldMk cId="2940076698" sldId="289"/>
        </pc:sldMkLst>
      </pc:sldChg>
      <pc:sldChg chg="del">
        <pc:chgData name="Alanne Eemeli" userId="a143e023-ffcd-47ce-ba89-8a8293313fe9" providerId="ADAL" clId="{6F1E22D3-8ABB-4406-92CF-5D7707BA5BE1}" dt="2021-11-03T21:31:48.579" v="93" actId="47"/>
        <pc:sldMkLst>
          <pc:docMk/>
          <pc:sldMk cId="3789037723" sldId="290"/>
        </pc:sldMkLst>
      </pc:sldChg>
      <pc:sldChg chg="del">
        <pc:chgData name="Alanne Eemeli" userId="a143e023-ffcd-47ce-ba89-8a8293313fe9" providerId="ADAL" clId="{6F1E22D3-8ABB-4406-92CF-5D7707BA5BE1}" dt="2021-11-03T21:31:48.579" v="93" actId="47"/>
        <pc:sldMkLst>
          <pc:docMk/>
          <pc:sldMk cId="2100381266" sldId="291"/>
        </pc:sldMkLst>
      </pc:sldChg>
      <pc:sldChg chg="del">
        <pc:chgData name="Alanne Eemeli" userId="a143e023-ffcd-47ce-ba89-8a8293313fe9" providerId="ADAL" clId="{6F1E22D3-8ABB-4406-92CF-5D7707BA5BE1}" dt="2021-11-03T21:31:48.579" v="93" actId="47"/>
        <pc:sldMkLst>
          <pc:docMk/>
          <pc:sldMk cId="2590188322" sldId="292"/>
        </pc:sldMkLst>
      </pc:sldChg>
      <pc:sldChg chg="del">
        <pc:chgData name="Alanne Eemeli" userId="a143e023-ffcd-47ce-ba89-8a8293313fe9" providerId="ADAL" clId="{6F1E22D3-8ABB-4406-92CF-5D7707BA5BE1}" dt="2021-11-03T21:31:48.579" v="93" actId="47"/>
        <pc:sldMkLst>
          <pc:docMk/>
          <pc:sldMk cId="3467785532" sldId="293"/>
        </pc:sldMkLst>
      </pc:sldChg>
      <pc:sldChg chg="del">
        <pc:chgData name="Alanne Eemeli" userId="a143e023-ffcd-47ce-ba89-8a8293313fe9" providerId="ADAL" clId="{6F1E22D3-8ABB-4406-92CF-5D7707BA5BE1}" dt="2021-11-03T21:31:48.579" v="93" actId="47"/>
        <pc:sldMkLst>
          <pc:docMk/>
          <pc:sldMk cId="2796024731" sldId="294"/>
        </pc:sldMkLst>
      </pc:sldChg>
      <pc:sldChg chg="del">
        <pc:chgData name="Alanne Eemeli" userId="a143e023-ffcd-47ce-ba89-8a8293313fe9" providerId="ADAL" clId="{6F1E22D3-8ABB-4406-92CF-5D7707BA5BE1}" dt="2021-11-03T21:31:48.579" v="93" actId="47"/>
        <pc:sldMkLst>
          <pc:docMk/>
          <pc:sldMk cId="954088088" sldId="295"/>
        </pc:sldMkLst>
      </pc:sldChg>
      <pc:sldChg chg="modSp mod">
        <pc:chgData name="Alanne Eemeli" userId="a143e023-ffcd-47ce-ba89-8a8293313fe9" providerId="ADAL" clId="{6F1E22D3-8ABB-4406-92CF-5D7707BA5BE1}" dt="2021-11-07T15:58:51.693" v="2739" actId="20577"/>
        <pc:sldMkLst>
          <pc:docMk/>
          <pc:sldMk cId="1480677875" sldId="296"/>
        </pc:sldMkLst>
        <pc:spChg chg="mod">
          <ac:chgData name="Alanne Eemeli" userId="a143e023-ffcd-47ce-ba89-8a8293313fe9" providerId="ADAL" clId="{6F1E22D3-8ABB-4406-92CF-5D7707BA5BE1}" dt="2021-11-03T21:34:14.201" v="370" actId="20577"/>
          <ac:spMkLst>
            <pc:docMk/>
            <pc:sldMk cId="1480677875" sldId="296"/>
            <ac:spMk id="4" creationId="{1A58F8C6-5708-4552-A580-E7425FAF5DBB}"/>
          </ac:spMkLst>
        </pc:spChg>
        <pc:spChg chg="mod">
          <ac:chgData name="Alanne Eemeli" userId="a143e023-ffcd-47ce-ba89-8a8293313fe9" providerId="ADAL" clId="{6F1E22D3-8ABB-4406-92CF-5D7707BA5BE1}" dt="2021-11-07T15:58:51.693" v="2739" actId="20577"/>
          <ac:spMkLst>
            <pc:docMk/>
            <pc:sldMk cId="1480677875" sldId="296"/>
            <ac:spMk id="5" creationId="{39DE0E36-1B48-47A4-9ECD-B8290FA019BB}"/>
          </ac:spMkLst>
        </pc:spChg>
      </pc:sldChg>
      <pc:sldChg chg="del">
        <pc:chgData name="Alanne Eemeli" userId="a143e023-ffcd-47ce-ba89-8a8293313fe9" providerId="ADAL" clId="{6F1E22D3-8ABB-4406-92CF-5D7707BA5BE1}" dt="2021-11-03T21:31:56.199" v="94" actId="47"/>
        <pc:sldMkLst>
          <pc:docMk/>
          <pc:sldMk cId="3269846848" sldId="297"/>
        </pc:sldMkLst>
      </pc:sldChg>
      <pc:sldChg chg="addSp modSp mod ord">
        <pc:chgData name="Alanne Eemeli" userId="a143e023-ffcd-47ce-ba89-8a8293313fe9" providerId="ADAL" clId="{6F1E22D3-8ABB-4406-92CF-5D7707BA5BE1}" dt="2021-11-03T21:34:47.694" v="401" actId="14100"/>
        <pc:sldMkLst>
          <pc:docMk/>
          <pc:sldMk cId="1513340369" sldId="299"/>
        </pc:sldMkLst>
        <pc:spChg chg="mod">
          <ac:chgData name="Alanne Eemeli" userId="a143e023-ffcd-47ce-ba89-8a8293313fe9" providerId="ADAL" clId="{6F1E22D3-8ABB-4406-92CF-5D7707BA5BE1}" dt="2021-11-03T21:34:03.925" v="354" actId="20577"/>
          <ac:spMkLst>
            <pc:docMk/>
            <pc:sldMk cId="1513340369" sldId="299"/>
            <ac:spMk id="6" creationId="{11406094-3ABB-405B-A9F4-876AE25AB13C}"/>
          </ac:spMkLst>
        </pc:spChg>
        <pc:spChg chg="mod">
          <ac:chgData name="Alanne Eemeli" userId="a143e023-ffcd-47ce-ba89-8a8293313fe9" providerId="ADAL" clId="{6F1E22D3-8ABB-4406-92CF-5D7707BA5BE1}" dt="2021-11-03T21:33:11.659" v="124" actId="20577"/>
          <ac:spMkLst>
            <pc:docMk/>
            <pc:sldMk cId="1513340369" sldId="299"/>
            <ac:spMk id="7" creationId="{013AED6C-E434-4503-AE43-92C626F838CF}"/>
          </ac:spMkLst>
        </pc:spChg>
        <pc:spChg chg="add mod">
          <ac:chgData name="Alanne Eemeli" userId="a143e023-ffcd-47ce-ba89-8a8293313fe9" providerId="ADAL" clId="{6F1E22D3-8ABB-4406-92CF-5D7707BA5BE1}" dt="2021-11-03T21:34:47.694" v="401" actId="14100"/>
          <ac:spMkLst>
            <pc:docMk/>
            <pc:sldMk cId="1513340369" sldId="299"/>
            <ac:spMk id="8" creationId="{D9D40575-06BB-44AB-A168-8D19D381E06A}"/>
          </ac:spMkLst>
        </pc:spChg>
      </pc:sldChg>
      <pc:sldChg chg="modSp mod">
        <pc:chgData name="Alanne Eemeli" userId="a143e023-ffcd-47ce-ba89-8a8293313fe9" providerId="ADAL" clId="{6F1E22D3-8ABB-4406-92CF-5D7707BA5BE1}" dt="2021-11-07T16:00:51.605" v="2844" actId="20577"/>
        <pc:sldMkLst>
          <pc:docMk/>
          <pc:sldMk cId="975727832" sldId="303"/>
        </pc:sldMkLst>
        <pc:spChg chg="mod">
          <ac:chgData name="Alanne Eemeli" userId="a143e023-ffcd-47ce-ba89-8a8293313fe9" providerId="ADAL" clId="{6F1E22D3-8ABB-4406-92CF-5D7707BA5BE1}" dt="2021-11-07T16:00:51.605" v="2844" actId="20577"/>
          <ac:spMkLst>
            <pc:docMk/>
            <pc:sldMk cId="975727832" sldId="303"/>
            <ac:spMk id="5" creationId="{39DE0E36-1B48-47A4-9ECD-B8290FA019BB}"/>
          </ac:spMkLst>
        </pc:spChg>
      </pc:sldChg>
      <pc:sldChg chg="del">
        <pc:chgData name="Alanne Eemeli" userId="a143e023-ffcd-47ce-ba89-8a8293313fe9" providerId="ADAL" clId="{6F1E22D3-8ABB-4406-92CF-5D7707BA5BE1}" dt="2021-11-03T21:37:01.620" v="428" actId="47"/>
        <pc:sldMkLst>
          <pc:docMk/>
          <pc:sldMk cId="612635651" sldId="304"/>
        </pc:sldMkLst>
      </pc:sldChg>
      <pc:sldChg chg="modSp mod">
        <pc:chgData name="Alanne Eemeli" userId="a143e023-ffcd-47ce-ba89-8a8293313fe9" providerId="ADAL" clId="{6F1E22D3-8ABB-4406-92CF-5D7707BA5BE1}" dt="2021-11-05T11:43:11.400" v="1000" actId="20577"/>
        <pc:sldMkLst>
          <pc:docMk/>
          <pc:sldMk cId="315967999" sldId="308"/>
        </pc:sldMkLst>
        <pc:spChg chg="mod">
          <ac:chgData name="Alanne Eemeli" userId="a143e023-ffcd-47ce-ba89-8a8293313fe9" providerId="ADAL" clId="{6F1E22D3-8ABB-4406-92CF-5D7707BA5BE1}" dt="2021-11-05T11:43:11.400" v="1000" actId="20577"/>
          <ac:spMkLst>
            <pc:docMk/>
            <pc:sldMk cId="315967999" sldId="308"/>
            <ac:spMk id="6" creationId="{11406094-3ABB-405B-A9F4-876AE25AB13C}"/>
          </ac:spMkLst>
        </pc:spChg>
      </pc:sldChg>
      <pc:sldChg chg="modSp mod ord">
        <pc:chgData name="Alanne Eemeli" userId="a143e023-ffcd-47ce-ba89-8a8293313fe9" providerId="ADAL" clId="{6F1E22D3-8ABB-4406-92CF-5D7707BA5BE1}" dt="2021-11-03T21:38:17.527" v="448" actId="20577"/>
        <pc:sldMkLst>
          <pc:docMk/>
          <pc:sldMk cId="3723947846" sldId="310"/>
        </pc:sldMkLst>
        <pc:spChg chg="mod">
          <ac:chgData name="Alanne Eemeli" userId="a143e023-ffcd-47ce-ba89-8a8293313fe9" providerId="ADAL" clId="{6F1E22D3-8ABB-4406-92CF-5D7707BA5BE1}" dt="2021-11-03T21:38:17.527" v="448" actId="20577"/>
          <ac:spMkLst>
            <pc:docMk/>
            <pc:sldMk cId="3723947846" sldId="310"/>
            <ac:spMk id="5" creationId="{39DE0E36-1B48-47A4-9ECD-B8290FA019BB}"/>
          </ac:spMkLst>
        </pc:spChg>
      </pc:sldChg>
      <pc:sldChg chg="ord">
        <pc:chgData name="Alanne Eemeli" userId="a143e023-ffcd-47ce-ba89-8a8293313fe9" providerId="ADAL" clId="{6F1E22D3-8ABB-4406-92CF-5D7707BA5BE1}" dt="2021-11-03T21:38:07.935" v="431"/>
        <pc:sldMkLst>
          <pc:docMk/>
          <pc:sldMk cId="1197262101" sldId="311"/>
        </pc:sldMkLst>
      </pc:sldChg>
      <pc:sldChg chg="ord">
        <pc:chgData name="Alanne Eemeli" userId="a143e023-ffcd-47ce-ba89-8a8293313fe9" providerId="ADAL" clId="{6F1E22D3-8ABB-4406-92CF-5D7707BA5BE1}" dt="2021-11-03T21:38:07.935" v="431"/>
        <pc:sldMkLst>
          <pc:docMk/>
          <pc:sldMk cId="979342577" sldId="312"/>
        </pc:sldMkLst>
      </pc:sldChg>
      <pc:sldChg chg="ord">
        <pc:chgData name="Alanne Eemeli" userId="a143e023-ffcd-47ce-ba89-8a8293313fe9" providerId="ADAL" clId="{6F1E22D3-8ABB-4406-92CF-5D7707BA5BE1}" dt="2021-11-03T21:38:07.935" v="431"/>
        <pc:sldMkLst>
          <pc:docMk/>
          <pc:sldMk cId="2014235713" sldId="313"/>
        </pc:sldMkLst>
      </pc:sldChg>
      <pc:sldChg chg="ord">
        <pc:chgData name="Alanne Eemeli" userId="a143e023-ffcd-47ce-ba89-8a8293313fe9" providerId="ADAL" clId="{6F1E22D3-8ABB-4406-92CF-5D7707BA5BE1}" dt="2021-11-03T21:38:07.935" v="431"/>
        <pc:sldMkLst>
          <pc:docMk/>
          <pc:sldMk cId="618781670" sldId="314"/>
        </pc:sldMkLst>
      </pc:sldChg>
      <pc:sldChg chg="ord">
        <pc:chgData name="Alanne Eemeli" userId="a143e023-ffcd-47ce-ba89-8a8293313fe9" providerId="ADAL" clId="{6F1E22D3-8ABB-4406-92CF-5D7707BA5BE1}" dt="2021-11-03T21:38:07.935" v="431"/>
        <pc:sldMkLst>
          <pc:docMk/>
          <pc:sldMk cId="3390588690" sldId="315"/>
        </pc:sldMkLst>
      </pc:sldChg>
      <pc:sldChg chg="ord">
        <pc:chgData name="Alanne Eemeli" userId="a143e023-ffcd-47ce-ba89-8a8293313fe9" providerId="ADAL" clId="{6F1E22D3-8ABB-4406-92CF-5D7707BA5BE1}" dt="2021-11-03T21:38:07.935" v="431"/>
        <pc:sldMkLst>
          <pc:docMk/>
          <pc:sldMk cId="2508367888" sldId="316"/>
        </pc:sldMkLst>
      </pc:sldChg>
      <pc:sldChg chg="ord">
        <pc:chgData name="Alanne Eemeli" userId="a143e023-ffcd-47ce-ba89-8a8293313fe9" providerId="ADAL" clId="{6F1E22D3-8ABB-4406-92CF-5D7707BA5BE1}" dt="2021-11-03T21:38:07.935" v="431"/>
        <pc:sldMkLst>
          <pc:docMk/>
          <pc:sldMk cId="3134497744" sldId="317"/>
        </pc:sldMkLst>
      </pc:sldChg>
      <pc:sldChg chg="ord">
        <pc:chgData name="Alanne Eemeli" userId="a143e023-ffcd-47ce-ba89-8a8293313fe9" providerId="ADAL" clId="{6F1E22D3-8ABB-4406-92CF-5D7707BA5BE1}" dt="2021-11-03T21:38:07.935" v="431"/>
        <pc:sldMkLst>
          <pc:docMk/>
          <pc:sldMk cId="2944034964" sldId="318"/>
        </pc:sldMkLst>
      </pc:sldChg>
      <pc:sldChg chg="ord">
        <pc:chgData name="Alanne Eemeli" userId="a143e023-ffcd-47ce-ba89-8a8293313fe9" providerId="ADAL" clId="{6F1E22D3-8ABB-4406-92CF-5D7707BA5BE1}" dt="2021-11-03T21:38:07.935" v="431"/>
        <pc:sldMkLst>
          <pc:docMk/>
          <pc:sldMk cId="3565066334" sldId="319"/>
        </pc:sldMkLst>
      </pc:sldChg>
      <pc:sldChg chg="ord">
        <pc:chgData name="Alanne Eemeli" userId="a143e023-ffcd-47ce-ba89-8a8293313fe9" providerId="ADAL" clId="{6F1E22D3-8ABB-4406-92CF-5D7707BA5BE1}" dt="2021-11-03T21:38:07.935" v="431"/>
        <pc:sldMkLst>
          <pc:docMk/>
          <pc:sldMk cId="963535641" sldId="320"/>
        </pc:sldMkLst>
      </pc:sldChg>
      <pc:sldChg chg="addSp modSp mod ord">
        <pc:chgData name="Alanne Eemeli" userId="a143e023-ffcd-47ce-ba89-8a8293313fe9" providerId="ADAL" clId="{6F1E22D3-8ABB-4406-92CF-5D7707BA5BE1}" dt="2021-11-11T08:05:51.174" v="3780"/>
        <pc:sldMkLst>
          <pc:docMk/>
          <pc:sldMk cId="1241984829" sldId="321"/>
        </pc:sldMkLst>
        <pc:spChg chg="mod">
          <ac:chgData name="Alanne Eemeli" userId="a143e023-ffcd-47ce-ba89-8a8293313fe9" providerId="ADAL" clId="{6F1E22D3-8ABB-4406-92CF-5D7707BA5BE1}" dt="2021-11-11T08:05:41.618" v="3777" actId="1076"/>
          <ac:spMkLst>
            <pc:docMk/>
            <pc:sldMk cId="1241984829" sldId="321"/>
            <ac:spMk id="6" creationId="{11406094-3ABB-405B-A9F4-876AE25AB13C}"/>
          </ac:spMkLst>
        </pc:spChg>
        <pc:spChg chg="mod">
          <ac:chgData name="Alanne Eemeli" userId="a143e023-ffcd-47ce-ba89-8a8293313fe9" providerId="ADAL" clId="{6F1E22D3-8ABB-4406-92CF-5D7707BA5BE1}" dt="2021-11-11T08:05:31.218" v="3774" actId="20577"/>
          <ac:spMkLst>
            <pc:docMk/>
            <pc:sldMk cId="1241984829" sldId="321"/>
            <ac:spMk id="7" creationId="{013AED6C-E434-4503-AE43-92C626F838CF}"/>
          </ac:spMkLst>
        </pc:spChg>
        <pc:spChg chg="add mod">
          <ac:chgData name="Alanne Eemeli" userId="a143e023-ffcd-47ce-ba89-8a8293313fe9" providerId="ADAL" clId="{6F1E22D3-8ABB-4406-92CF-5D7707BA5BE1}" dt="2021-11-11T08:05:51.174" v="3780"/>
          <ac:spMkLst>
            <pc:docMk/>
            <pc:sldMk cId="1241984829" sldId="321"/>
            <ac:spMk id="8" creationId="{69D6D1F9-9F78-4EDC-BC6D-AA016A1FC5A4}"/>
          </ac:spMkLst>
        </pc:spChg>
      </pc:sldChg>
      <pc:sldChg chg="modSp del mod ord">
        <pc:chgData name="Alanne Eemeli" userId="a143e023-ffcd-47ce-ba89-8a8293313fe9" providerId="ADAL" clId="{6F1E22D3-8ABB-4406-92CF-5D7707BA5BE1}" dt="2021-11-11T08:06:04.898" v="3781" actId="47"/>
        <pc:sldMkLst>
          <pc:docMk/>
          <pc:sldMk cId="487851026" sldId="322"/>
        </pc:sldMkLst>
        <pc:spChg chg="mod">
          <ac:chgData name="Alanne Eemeli" userId="a143e023-ffcd-47ce-ba89-8a8293313fe9" providerId="ADAL" clId="{6F1E22D3-8ABB-4406-92CF-5D7707BA5BE1}" dt="2021-11-11T08:05:48.671" v="3779" actId="21"/>
          <ac:spMkLst>
            <pc:docMk/>
            <pc:sldMk cId="487851026" sldId="322"/>
            <ac:spMk id="6" creationId="{11406094-3ABB-405B-A9F4-876AE25AB13C}"/>
          </ac:spMkLst>
        </pc:spChg>
      </pc:sldChg>
      <pc:sldChg chg="del">
        <pc:chgData name="Alanne Eemeli" userId="a143e023-ffcd-47ce-ba89-8a8293313fe9" providerId="ADAL" clId="{6F1E22D3-8ABB-4406-92CF-5D7707BA5BE1}" dt="2021-11-03T21:31:01.006" v="91" actId="2696"/>
        <pc:sldMkLst>
          <pc:docMk/>
          <pc:sldMk cId="3846308444" sldId="323"/>
        </pc:sldMkLst>
      </pc:sldChg>
      <pc:sldChg chg="add ord">
        <pc:chgData name="Alanne Eemeli" userId="a143e023-ffcd-47ce-ba89-8a8293313fe9" providerId="ADAL" clId="{6F1E22D3-8ABB-4406-92CF-5D7707BA5BE1}" dt="2021-11-08T08:55:49.337" v="3050"/>
        <pc:sldMkLst>
          <pc:docMk/>
          <pc:sldMk cId="3870416914" sldId="323"/>
        </pc:sldMkLst>
      </pc:sldChg>
      <pc:sldChg chg="modSp add mod ord">
        <pc:chgData name="Alanne Eemeli" userId="a143e023-ffcd-47ce-ba89-8a8293313fe9" providerId="ADAL" clId="{6F1E22D3-8ABB-4406-92CF-5D7707BA5BE1}" dt="2021-11-08T09:03:59.145" v="3051" actId="20577"/>
        <pc:sldMkLst>
          <pc:docMk/>
          <pc:sldMk cId="1968029722" sldId="324"/>
        </pc:sldMkLst>
        <pc:spChg chg="mod">
          <ac:chgData name="Alanne Eemeli" userId="a143e023-ffcd-47ce-ba89-8a8293313fe9" providerId="ADAL" clId="{6F1E22D3-8ABB-4406-92CF-5D7707BA5BE1}" dt="2021-11-08T09:03:59.145" v="3051" actId="20577"/>
          <ac:spMkLst>
            <pc:docMk/>
            <pc:sldMk cId="1968029722" sldId="324"/>
            <ac:spMk id="9" creationId="{E9DBE9F6-C641-4714-AFCF-0D15126E0D2D}"/>
          </ac:spMkLst>
        </pc:spChg>
      </pc:sldChg>
      <pc:sldChg chg="del">
        <pc:chgData name="Alanne Eemeli" userId="a143e023-ffcd-47ce-ba89-8a8293313fe9" providerId="ADAL" clId="{6F1E22D3-8ABB-4406-92CF-5D7707BA5BE1}" dt="2021-11-03T21:31:01.006" v="91" actId="2696"/>
        <pc:sldMkLst>
          <pc:docMk/>
          <pc:sldMk cId="3925527628" sldId="324"/>
        </pc:sldMkLst>
      </pc:sldChg>
      <pc:sldChg chg="del">
        <pc:chgData name="Alanne Eemeli" userId="a143e023-ffcd-47ce-ba89-8a8293313fe9" providerId="ADAL" clId="{6F1E22D3-8ABB-4406-92CF-5D7707BA5BE1}" dt="2021-11-03T21:38:28.744" v="449" actId="47"/>
        <pc:sldMkLst>
          <pc:docMk/>
          <pc:sldMk cId="4069912619" sldId="325"/>
        </pc:sldMkLst>
      </pc:sldChg>
      <pc:sldChg chg="del">
        <pc:chgData name="Alanne Eemeli" userId="a143e023-ffcd-47ce-ba89-8a8293313fe9" providerId="ADAL" clId="{6F1E22D3-8ABB-4406-92CF-5D7707BA5BE1}" dt="2021-11-03T21:38:34.398" v="451" actId="47"/>
        <pc:sldMkLst>
          <pc:docMk/>
          <pc:sldMk cId="3405773679" sldId="326"/>
        </pc:sldMkLst>
      </pc:sldChg>
      <pc:sldChg chg="modSp mod">
        <pc:chgData name="Alanne Eemeli" userId="a143e023-ffcd-47ce-ba89-8a8293313fe9" providerId="ADAL" clId="{6F1E22D3-8ABB-4406-92CF-5D7707BA5BE1}" dt="2021-11-07T16:01:41.906" v="2879" actId="20577"/>
        <pc:sldMkLst>
          <pc:docMk/>
          <pc:sldMk cId="3524103368" sldId="327"/>
        </pc:sldMkLst>
        <pc:spChg chg="mod">
          <ac:chgData name="Alanne Eemeli" userId="a143e023-ffcd-47ce-ba89-8a8293313fe9" providerId="ADAL" clId="{6F1E22D3-8ABB-4406-92CF-5D7707BA5BE1}" dt="2021-11-03T21:42:05.870" v="503" actId="20577"/>
          <ac:spMkLst>
            <pc:docMk/>
            <pc:sldMk cId="3524103368" sldId="327"/>
            <ac:spMk id="5" creationId="{AD9A3E78-F9C8-4118-B23C-ABF0B526C383}"/>
          </ac:spMkLst>
        </pc:spChg>
        <pc:spChg chg="mod">
          <ac:chgData name="Alanne Eemeli" userId="a143e023-ffcd-47ce-ba89-8a8293313fe9" providerId="ADAL" clId="{6F1E22D3-8ABB-4406-92CF-5D7707BA5BE1}" dt="2021-11-03T21:42:08.202" v="504" actId="20577"/>
          <ac:spMkLst>
            <pc:docMk/>
            <pc:sldMk cId="3524103368" sldId="327"/>
            <ac:spMk id="6" creationId="{26E04AF6-C48E-4A67-AF13-68071228B9F6}"/>
          </ac:spMkLst>
        </pc:spChg>
        <pc:spChg chg="mod">
          <ac:chgData name="Alanne Eemeli" userId="a143e023-ffcd-47ce-ba89-8a8293313fe9" providerId="ADAL" clId="{6F1E22D3-8ABB-4406-92CF-5D7707BA5BE1}" dt="2021-11-07T16:01:41.906" v="2879" actId="20577"/>
          <ac:spMkLst>
            <pc:docMk/>
            <pc:sldMk cId="3524103368" sldId="327"/>
            <ac:spMk id="7" creationId="{537AA530-87AC-485C-98DF-D907375FA357}"/>
          </ac:spMkLst>
        </pc:spChg>
      </pc:sldChg>
      <pc:sldChg chg="del">
        <pc:chgData name="Alanne Eemeli" userId="a143e023-ffcd-47ce-ba89-8a8293313fe9" providerId="ADAL" clId="{6F1E22D3-8ABB-4406-92CF-5D7707BA5BE1}" dt="2021-11-03T21:38:44.275" v="452" actId="47"/>
        <pc:sldMkLst>
          <pc:docMk/>
          <pc:sldMk cId="3324015859" sldId="328"/>
        </pc:sldMkLst>
      </pc:sldChg>
      <pc:sldChg chg="del">
        <pc:chgData name="Alanne Eemeli" userId="a143e023-ffcd-47ce-ba89-8a8293313fe9" providerId="ADAL" clId="{6F1E22D3-8ABB-4406-92CF-5D7707BA5BE1}" dt="2021-11-03T21:41:47.146" v="499" actId="47"/>
        <pc:sldMkLst>
          <pc:docMk/>
          <pc:sldMk cId="3201278414" sldId="330"/>
        </pc:sldMkLst>
      </pc:sldChg>
      <pc:sldChg chg="del">
        <pc:chgData name="Alanne Eemeli" userId="a143e023-ffcd-47ce-ba89-8a8293313fe9" providerId="ADAL" clId="{6F1E22D3-8ABB-4406-92CF-5D7707BA5BE1}" dt="2021-11-03T21:41:43.713" v="498" actId="47"/>
        <pc:sldMkLst>
          <pc:docMk/>
          <pc:sldMk cId="4054143818" sldId="331"/>
        </pc:sldMkLst>
      </pc:sldChg>
      <pc:sldChg chg="add">
        <pc:chgData name="Alanne Eemeli" userId="a143e023-ffcd-47ce-ba89-8a8293313fe9" providerId="ADAL" clId="{6F1E22D3-8ABB-4406-92CF-5D7707BA5BE1}" dt="2021-11-03T21:41:33.313" v="496"/>
        <pc:sldMkLst>
          <pc:docMk/>
          <pc:sldMk cId="2514119212" sldId="332"/>
        </pc:sldMkLst>
      </pc:sldChg>
      <pc:sldChg chg="del">
        <pc:chgData name="Alanne Eemeli" userId="a143e023-ffcd-47ce-ba89-8a8293313fe9" providerId="ADAL" clId="{6F1E22D3-8ABB-4406-92CF-5D7707BA5BE1}" dt="2021-11-03T21:41:28.460" v="495" actId="2696"/>
        <pc:sldMkLst>
          <pc:docMk/>
          <pc:sldMk cId="4031534786" sldId="332"/>
        </pc:sldMkLst>
      </pc:sldChg>
      <pc:sldChg chg="delSp modSp del mod">
        <pc:chgData name="Alanne Eemeli" userId="a143e023-ffcd-47ce-ba89-8a8293313fe9" providerId="ADAL" clId="{6F1E22D3-8ABB-4406-92CF-5D7707BA5BE1}" dt="2021-11-03T21:41:28.460" v="495" actId="2696"/>
        <pc:sldMkLst>
          <pc:docMk/>
          <pc:sldMk cId="1609433696" sldId="333"/>
        </pc:sldMkLst>
        <pc:spChg chg="del">
          <ac:chgData name="Alanne Eemeli" userId="a143e023-ffcd-47ce-ba89-8a8293313fe9" providerId="ADAL" clId="{6F1E22D3-8ABB-4406-92CF-5D7707BA5BE1}" dt="2021-11-03T21:39:24.766" v="453" actId="478"/>
          <ac:spMkLst>
            <pc:docMk/>
            <pc:sldMk cId="1609433696" sldId="333"/>
            <ac:spMk id="10" creationId="{01AEFE58-BCD9-424A-A9D2-30C434D5495E}"/>
          </ac:spMkLst>
        </pc:spChg>
        <pc:cxnChg chg="del mod">
          <ac:chgData name="Alanne Eemeli" userId="a143e023-ffcd-47ce-ba89-8a8293313fe9" providerId="ADAL" clId="{6F1E22D3-8ABB-4406-92CF-5D7707BA5BE1}" dt="2021-11-03T21:39:26.026" v="454" actId="478"/>
          <ac:cxnSpMkLst>
            <pc:docMk/>
            <pc:sldMk cId="1609433696" sldId="333"/>
            <ac:cxnSpMk id="7" creationId="{DF0BB209-C44A-4CE9-AAE0-1AC2316A6BE6}"/>
          </ac:cxnSpMkLst>
        </pc:cxnChg>
        <pc:cxnChg chg="del mod">
          <ac:chgData name="Alanne Eemeli" userId="a143e023-ffcd-47ce-ba89-8a8293313fe9" providerId="ADAL" clId="{6F1E22D3-8ABB-4406-92CF-5D7707BA5BE1}" dt="2021-11-03T21:39:27.063" v="455" actId="478"/>
          <ac:cxnSpMkLst>
            <pc:docMk/>
            <pc:sldMk cId="1609433696" sldId="333"/>
            <ac:cxnSpMk id="9" creationId="{CD10C9BA-24E7-4285-A401-E67EFA0F9018}"/>
          </ac:cxnSpMkLst>
        </pc:cxnChg>
      </pc:sldChg>
      <pc:sldChg chg="add">
        <pc:chgData name="Alanne Eemeli" userId="a143e023-ffcd-47ce-ba89-8a8293313fe9" providerId="ADAL" clId="{6F1E22D3-8ABB-4406-92CF-5D7707BA5BE1}" dt="2021-11-03T21:41:33.313" v="496"/>
        <pc:sldMkLst>
          <pc:docMk/>
          <pc:sldMk cId="2751898485" sldId="333"/>
        </pc:sldMkLst>
      </pc:sldChg>
      <pc:sldChg chg="del">
        <pc:chgData name="Alanne Eemeli" userId="a143e023-ffcd-47ce-ba89-8a8293313fe9" providerId="ADAL" clId="{6F1E22D3-8ABB-4406-92CF-5D7707BA5BE1}" dt="2021-11-03T21:40:35.747" v="458" actId="47"/>
        <pc:sldMkLst>
          <pc:docMk/>
          <pc:sldMk cId="2313236421" sldId="337"/>
        </pc:sldMkLst>
      </pc:sldChg>
      <pc:sldChg chg="del">
        <pc:chgData name="Alanne Eemeli" userId="a143e023-ffcd-47ce-ba89-8a8293313fe9" providerId="ADAL" clId="{6F1E22D3-8ABB-4406-92CF-5D7707BA5BE1}" dt="2021-11-03T21:40:14.628" v="457" actId="47"/>
        <pc:sldMkLst>
          <pc:docMk/>
          <pc:sldMk cId="1721459036" sldId="339"/>
        </pc:sldMkLst>
      </pc:sldChg>
      <pc:sldChg chg="del">
        <pc:chgData name="Alanne Eemeli" userId="a143e023-ffcd-47ce-ba89-8a8293313fe9" providerId="ADAL" clId="{6F1E22D3-8ABB-4406-92CF-5D7707BA5BE1}" dt="2021-11-03T21:40:40.677" v="459" actId="47"/>
        <pc:sldMkLst>
          <pc:docMk/>
          <pc:sldMk cId="4160767148" sldId="341"/>
        </pc:sldMkLst>
      </pc:sldChg>
      <pc:sldChg chg="del">
        <pc:chgData name="Alanne Eemeli" userId="a143e023-ffcd-47ce-ba89-8a8293313fe9" providerId="ADAL" clId="{6F1E22D3-8ABB-4406-92CF-5D7707BA5BE1}" dt="2021-11-03T21:40:46.659" v="462" actId="47"/>
        <pc:sldMkLst>
          <pc:docMk/>
          <pc:sldMk cId="3444407202" sldId="342"/>
        </pc:sldMkLst>
      </pc:sldChg>
      <pc:sldChg chg="del">
        <pc:chgData name="Alanne Eemeli" userId="a143e023-ffcd-47ce-ba89-8a8293313fe9" providerId="ADAL" clId="{6F1E22D3-8ABB-4406-92CF-5D7707BA5BE1}" dt="2021-11-03T21:40:47.616" v="463" actId="47"/>
        <pc:sldMkLst>
          <pc:docMk/>
          <pc:sldMk cId="2677180784" sldId="343"/>
        </pc:sldMkLst>
      </pc:sldChg>
      <pc:sldChg chg="del">
        <pc:chgData name="Alanne Eemeli" userId="a143e023-ffcd-47ce-ba89-8a8293313fe9" providerId="ADAL" clId="{6F1E22D3-8ABB-4406-92CF-5D7707BA5BE1}" dt="2021-11-03T21:40:53.050" v="465" actId="47"/>
        <pc:sldMkLst>
          <pc:docMk/>
          <pc:sldMk cId="129321722" sldId="344"/>
        </pc:sldMkLst>
      </pc:sldChg>
      <pc:sldChg chg="modSp mod">
        <pc:chgData name="Alanne Eemeli" userId="a143e023-ffcd-47ce-ba89-8a8293313fe9" providerId="ADAL" clId="{6F1E22D3-8ABB-4406-92CF-5D7707BA5BE1}" dt="2021-11-07T16:02:15.693" v="2914" actId="20577"/>
        <pc:sldMkLst>
          <pc:docMk/>
          <pc:sldMk cId="2816997680" sldId="345"/>
        </pc:sldMkLst>
        <pc:spChg chg="mod">
          <ac:chgData name="Alanne Eemeli" userId="a143e023-ffcd-47ce-ba89-8a8293313fe9" providerId="ADAL" clId="{6F1E22D3-8ABB-4406-92CF-5D7707BA5BE1}" dt="2021-11-03T21:41:00.150" v="493" actId="20577"/>
          <ac:spMkLst>
            <pc:docMk/>
            <pc:sldMk cId="2816997680" sldId="345"/>
            <ac:spMk id="5" creationId="{AD9A3E78-F9C8-4118-B23C-ABF0B526C383}"/>
          </ac:spMkLst>
        </pc:spChg>
        <pc:spChg chg="mod">
          <ac:chgData name="Alanne Eemeli" userId="a143e023-ffcd-47ce-ba89-8a8293313fe9" providerId="ADAL" clId="{6F1E22D3-8ABB-4406-92CF-5D7707BA5BE1}" dt="2021-11-07T16:02:15.693" v="2914" actId="20577"/>
          <ac:spMkLst>
            <pc:docMk/>
            <pc:sldMk cId="2816997680" sldId="345"/>
            <ac:spMk id="7" creationId="{537AA530-87AC-485C-98DF-D907375FA357}"/>
          </ac:spMkLst>
        </pc:spChg>
      </pc:sldChg>
      <pc:sldChg chg="addSp delSp modSp mod">
        <pc:chgData name="Alanne Eemeli" userId="a143e023-ffcd-47ce-ba89-8a8293313fe9" providerId="ADAL" clId="{6F1E22D3-8ABB-4406-92CF-5D7707BA5BE1}" dt="2021-11-07T16:05:48.713" v="3022" actId="20577"/>
        <pc:sldMkLst>
          <pc:docMk/>
          <pc:sldMk cId="71761322" sldId="346"/>
        </pc:sldMkLst>
        <pc:spChg chg="mod">
          <ac:chgData name="Alanne Eemeli" userId="a143e023-ffcd-47ce-ba89-8a8293313fe9" providerId="ADAL" clId="{6F1E22D3-8ABB-4406-92CF-5D7707BA5BE1}" dt="2021-11-07T16:04:26.236" v="3016" actId="20577"/>
          <ac:spMkLst>
            <pc:docMk/>
            <pc:sldMk cId="71761322" sldId="346"/>
            <ac:spMk id="3" creationId="{030BFA4A-33DE-4F30-8521-DEE313C58696}"/>
          </ac:spMkLst>
        </pc:spChg>
        <pc:spChg chg="mod">
          <ac:chgData name="Alanne Eemeli" userId="a143e023-ffcd-47ce-ba89-8a8293313fe9" providerId="ADAL" clId="{6F1E22D3-8ABB-4406-92CF-5D7707BA5BE1}" dt="2021-11-07T16:05:48.713" v="3022" actId="20577"/>
          <ac:spMkLst>
            <pc:docMk/>
            <pc:sldMk cId="71761322" sldId="346"/>
            <ac:spMk id="4" creationId="{18A9168A-5DD5-426D-85F0-9EF9D07D15F7}"/>
          </ac:spMkLst>
        </pc:spChg>
        <pc:spChg chg="mod">
          <ac:chgData name="Alanne Eemeli" userId="a143e023-ffcd-47ce-ba89-8a8293313fe9" providerId="ADAL" clId="{6F1E22D3-8ABB-4406-92CF-5D7707BA5BE1}" dt="2021-11-07T16:02:53.573" v="2937" actId="404"/>
          <ac:spMkLst>
            <pc:docMk/>
            <pc:sldMk cId="71761322" sldId="346"/>
            <ac:spMk id="5" creationId="{60DC28C0-66B9-4570-9EA4-BD21F0C50799}"/>
          </ac:spMkLst>
        </pc:spChg>
        <pc:graphicFrameChg chg="add del mod">
          <ac:chgData name="Alanne Eemeli" userId="a143e023-ffcd-47ce-ba89-8a8293313fe9" providerId="ADAL" clId="{6F1E22D3-8ABB-4406-92CF-5D7707BA5BE1}" dt="2021-11-07T16:04:10.328" v="2988"/>
          <ac:graphicFrameMkLst>
            <pc:docMk/>
            <pc:sldMk cId="71761322" sldId="346"/>
            <ac:graphicFrameMk id="6" creationId="{3F3370FC-DC50-401B-9C9C-D496CCA0D272}"/>
          </ac:graphicFrameMkLst>
        </pc:graphicFrameChg>
        <pc:graphicFrameChg chg="add mod">
          <ac:chgData name="Alanne Eemeli" userId="a143e023-ffcd-47ce-ba89-8a8293313fe9" providerId="ADAL" clId="{6F1E22D3-8ABB-4406-92CF-5D7707BA5BE1}" dt="2021-11-07T16:04:17.564" v="2990"/>
          <ac:graphicFrameMkLst>
            <pc:docMk/>
            <pc:sldMk cId="71761322" sldId="346"/>
            <ac:graphicFrameMk id="7" creationId="{36AD74E9-1A3C-47E6-B3F8-7EBAC77E830C}"/>
          </ac:graphicFrameMkLst>
        </pc:graphicFrameChg>
      </pc:sldChg>
      <pc:sldChg chg="del">
        <pc:chgData name="Alanne Eemeli" userId="a143e023-ffcd-47ce-ba89-8a8293313fe9" providerId="ADAL" clId="{6F1E22D3-8ABB-4406-92CF-5D7707BA5BE1}" dt="2021-11-03T21:42:23.776" v="505" actId="47"/>
        <pc:sldMkLst>
          <pc:docMk/>
          <pc:sldMk cId="3011563979" sldId="350"/>
        </pc:sldMkLst>
      </pc:sldChg>
      <pc:sldChg chg="modSp mod">
        <pc:chgData name="Alanne Eemeli" userId="a143e023-ffcd-47ce-ba89-8a8293313fe9" providerId="ADAL" clId="{6F1E22D3-8ABB-4406-92CF-5D7707BA5BE1}" dt="2021-11-03T21:45:26.158" v="527" actId="20577"/>
        <pc:sldMkLst>
          <pc:docMk/>
          <pc:sldMk cId="4160638257" sldId="357"/>
        </pc:sldMkLst>
        <pc:spChg chg="mod">
          <ac:chgData name="Alanne Eemeli" userId="a143e023-ffcd-47ce-ba89-8a8293313fe9" providerId="ADAL" clId="{6F1E22D3-8ABB-4406-92CF-5D7707BA5BE1}" dt="2021-11-03T21:45:26.158" v="527" actId="20577"/>
          <ac:spMkLst>
            <pc:docMk/>
            <pc:sldMk cId="4160638257" sldId="357"/>
            <ac:spMk id="5" creationId="{ED3C692C-1D3B-48F8-910A-E299E81443F1}"/>
          </ac:spMkLst>
        </pc:spChg>
      </pc:sldChg>
      <pc:sldChg chg="del">
        <pc:chgData name="Alanne Eemeli" userId="a143e023-ffcd-47ce-ba89-8a8293313fe9" providerId="ADAL" clId="{6F1E22D3-8ABB-4406-92CF-5D7707BA5BE1}" dt="2021-11-03T21:38:31.672" v="450" actId="47"/>
        <pc:sldMkLst>
          <pc:docMk/>
          <pc:sldMk cId="2151046219" sldId="359"/>
        </pc:sldMkLst>
      </pc:sldChg>
      <pc:sldChg chg="del">
        <pc:chgData name="Alanne Eemeli" userId="a143e023-ffcd-47ce-ba89-8a8293313fe9" providerId="ADAL" clId="{6F1E22D3-8ABB-4406-92CF-5D7707BA5BE1}" dt="2021-11-03T21:41:38.318" v="497" actId="47"/>
        <pc:sldMkLst>
          <pc:docMk/>
          <pc:sldMk cId="2130958996" sldId="360"/>
        </pc:sldMkLst>
      </pc:sldChg>
      <pc:sldChg chg="del">
        <pc:chgData name="Alanne Eemeli" userId="a143e023-ffcd-47ce-ba89-8a8293313fe9" providerId="ADAL" clId="{6F1E22D3-8ABB-4406-92CF-5D7707BA5BE1}" dt="2021-11-03T21:40:44.699" v="461" actId="47"/>
        <pc:sldMkLst>
          <pc:docMk/>
          <pc:sldMk cId="3489133211" sldId="362"/>
        </pc:sldMkLst>
      </pc:sldChg>
      <pc:sldChg chg="add del">
        <pc:chgData name="Alanne Eemeli" userId="a143e023-ffcd-47ce-ba89-8a8293313fe9" providerId="ADAL" clId="{6F1E22D3-8ABB-4406-92CF-5D7707BA5BE1}" dt="2021-11-05T11:35:12.856" v="635" actId="47"/>
        <pc:sldMkLst>
          <pc:docMk/>
          <pc:sldMk cId="3005137377" sldId="363"/>
        </pc:sldMkLst>
      </pc:sldChg>
      <pc:sldChg chg="new del">
        <pc:chgData name="Alanne Eemeli" userId="a143e023-ffcd-47ce-ba89-8a8293313fe9" providerId="ADAL" clId="{6F1E22D3-8ABB-4406-92CF-5D7707BA5BE1}" dt="2021-11-03T21:32:59.186" v="102" actId="47"/>
        <pc:sldMkLst>
          <pc:docMk/>
          <pc:sldMk cId="641186284" sldId="364"/>
        </pc:sldMkLst>
      </pc:sldChg>
      <pc:sldChg chg="add">
        <pc:chgData name="Alanne Eemeli" userId="a143e023-ffcd-47ce-ba89-8a8293313fe9" providerId="ADAL" clId="{6F1E22D3-8ABB-4406-92CF-5D7707BA5BE1}" dt="2021-11-03T21:32:54.600" v="99" actId="2890"/>
        <pc:sldMkLst>
          <pc:docMk/>
          <pc:sldMk cId="4200680860" sldId="365"/>
        </pc:sldMkLst>
      </pc:sldChg>
      <pc:sldChg chg="modSp add mod ord">
        <pc:chgData name="Alanne Eemeli" userId="a143e023-ffcd-47ce-ba89-8a8293313fe9" providerId="ADAL" clId="{6F1E22D3-8ABB-4406-92CF-5D7707BA5BE1}" dt="2021-11-03T21:36:27.790" v="427" actId="20577"/>
        <pc:sldMkLst>
          <pc:docMk/>
          <pc:sldMk cId="3941046778" sldId="366"/>
        </pc:sldMkLst>
        <pc:spChg chg="mod">
          <ac:chgData name="Alanne Eemeli" userId="a143e023-ffcd-47ce-ba89-8a8293313fe9" providerId="ADAL" clId="{6F1E22D3-8ABB-4406-92CF-5D7707BA5BE1}" dt="2021-11-03T21:36:27.790" v="427" actId="20577"/>
          <ac:spMkLst>
            <pc:docMk/>
            <pc:sldMk cId="3941046778" sldId="366"/>
            <ac:spMk id="5" creationId="{39DE0E36-1B48-47A4-9ECD-B8290FA019BB}"/>
          </ac:spMkLst>
        </pc:spChg>
      </pc:sldChg>
      <pc:sldChg chg="modSp add mod ord">
        <pc:chgData name="Alanne Eemeli" userId="a143e023-ffcd-47ce-ba89-8a8293313fe9" providerId="ADAL" clId="{6F1E22D3-8ABB-4406-92CF-5D7707BA5BE1}" dt="2021-11-07T16:00:22.349" v="2807" actId="20577"/>
        <pc:sldMkLst>
          <pc:docMk/>
          <pc:sldMk cId="2538656708" sldId="367"/>
        </pc:sldMkLst>
        <pc:spChg chg="mod">
          <ac:chgData name="Alanne Eemeli" userId="a143e023-ffcd-47ce-ba89-8a8293313fe9" providerId="ADAL" clId="{6F1E22D3-8ABB-4406-92CF-5D7707BA5BE1}" dt="2021-11-05T11:34:39.306" v="595" actId="404"/>
          <ac:spMkLst>
            <pc:docMk/>
            <pc:sldMk cId="2538656708" sldId="367"/>
            <ac:spMk id="3" creationId="{913049EF-CA8E-4EB2-ADB2-EA3B9C06003E}"/>
          </ac:spMkLst>
        </pc:spChg>
        <pc:spChg chg="mod">
          <ac:chgData name="Alanne Eemeli" userId="a143e023-ffcd-47ce-ba89-8a8293313fe9" providerId="ADAL" clId="{6F1E22D3-8ABB-4406-92CF-5D7707BA5BE1}" dt="2021-11-05T11:34:56.470" v="634" actId="20577"/>
          <ac:spMkLst>
            <pc:docMk/>
            <pc:sldMk cId="2538656708" sldId="367"/>
            <ac:spMk id="4" creationId="{1A58F8C6-5708-4552-A580-E7425FAF5DBB}"/>
          </ac:spMkLst>
        </pc:spChg>
        <pc:spChg chg="mod">
          <ac:chgData name="Alanne Eemeli" userId="a143e023-ffcd-47ce-ba89-8a8293313fe9" providerId="ADAL" clId="{6F1E22D3-8ABB-4406-92CF-5D7707BA5BE1}" dt="2021-11-07T16:00:22.349" v="2807" actId="20577"/>
          <ac:spMkLst>
            <pc:docMk/>
            <pc:sldMk cId="2538656708" sldId="367"/>
            <ac:spMk id="5" creationId="{39DE0E36-1B48-47A4-9ECD-B8290FA019BB}"/>
          </ac:spMkLst>
        </pc:spChg>
      </pc:sldChg>
      <pc:sldChg chg="new del">
        <pc:chgData name="Alanne Eemeli" userId="a143e023-ffcd-47ce-ba89-8a8293313fe9" providerId="ADAL" clId="{6F1E22D3-8ABB-4406-92CF-5D7707BA5BE1}" dt="2021-11-03T21:48:17.299" v="549" actId="47"/>
        <pc:sldMkLst>
          <pc:docMk/>
          <pc:sldMk cId="2705577822" sldId="367"/>
        </pc:sldMkLst>
      </pc:sldChg>
      <pc:sldChg chg="modSp add mod ord">
        <pc:chgData name="Alanne Eemeli" userId="a143e023-ffcd-47ce-ba89-8a8293313fe9" providerId="ADAL" clId="{6F1E22D3-8ABB-4406-92CF-5D7707BA5BE1}" dt="2021-11-05T11:42:41.907" v="980" actId="20577"/>
        <pc:sldMkLst>
          <pc:docMk/>
          <pc:sldMk cId="3207791268" sldId="368"/>
        </pc:sldMkLst>
        <pc:spChg chg="mod">
          <ac:chgData name="Alanne Eemeli" userId="a143e023-ffcd-47ce-ba89-8a8293313fe9" providerId="ADAL" clId="{6F1E22D3-8ABB-4406-92CF-5D7707BA5BE1}" dt="2021-11-05T11:41:55.380" v="857" actId="20577"/>
          <ac:spMkLst>
            <pc:docMk/>
            <pc:sldMk cId="3207791268" sldId="368"/>
            <ac:spMk id="7" creationId="{4627A647-CE1B-4EA2-A419-E64F85C8B2F6}"/>
          </ac:spMkLst>
        </pc:spChg>
        <pc:spChg chg="mod">
          <ac:chgData name="Alanne Eemeli" userId="a143e023-ffcd-47ce-ba89-8a8293313fe9" providerId="ADAL" clId="{6F1E22D3-8ABB-4406-92CF-5D7707BA5BE1}" dt="2021-11-05T11:41:31.994" v="791" actId="20577"/>
          <ac:spMkLst>
            <pc:docMk/>
            <pc:sldMk cId="3207791268" sldId="368"/>
            <ac:spMk id="8" creationId="{2289E28D-3E39-4808-8FB4-742B8463489F}"/>
          </ac:spMkLst>
        </pc:spChg>
        <pc:spChg chg="mod">
          <ac:chgData name="Alanne Eemeli" userId="a143e023-ffcd-47ce-ba89-8a8293313fe9" providerId="ADAL" clId="{6F1E22D3-8ABB-4406-92CF-5D7707BA5BE1}" dt="2021-11-05T11:42:41.907" v="980" actId="20577"/>
          <ac:spMkLst>
            <pc:docMk/>
            <pc:sldMk cId="3207791268" sldId="368"/>
            <ac:spMk id="9" creationId="{10870914-5D38-43DF-BEA8-566D1B8B3466}"/>
          </ac:spMkLst>
        </pc:spChg>
      </pc:sldChg>
      <pc:sldChg chg="addSp delSp modSp add mod">
        <pc:chgData name="Alanne Eemeli" userId="a143e023-ffcd-47ce-ba89-8a8293313fe9" providerId="ADAL" clId="{6F1E22D3-8ABB-4406-92CF-5D7707BA5BE1}" dt="2021-11-05T11:51:12.567" v="1511" actId="404"/>
        <pc:sldMkLst>
          <pc:docMk/>
          <pc:sldMk cId="4079105021" sldId="369"/>
        </pc:sldMkLst>
        <pc:spChg chg="mod">
          <ac:chgData name="Alanne Eemeli" userId="a143e023-ffcd-47ce-ba89-8a8293313fe9" providerId="ADAL" clId="{6F1E22D3-8ABB-4406-92CF-5D7707BA5BE1}" dt="2021-11-05T11:51:12.567" v="1511" actId="404"/>
          <ac:spMkLst>
            <pc:docMk/>
            <pc:sldMk cId="4079105021" sldId="369"/>
            <ac:spMk id="6" creationId="{11406094-3ABB-405B-A9F4-876AE25AB13C}"/>
          </ac:spMkLst>
        </pc:spChg>
        <pc:spChg chg="mod">
          <ac:chgData name="Alanne Eemeli" userId="a143e023-ffcd-47ce-ba89-8a8293313fe9" providerId="ADAL" clId="{6F1E22D3-8ABB-4406-92CF-5D7707BA5BE1}" dt="2021-11-05T11:42:56.653" v="996" actId="20577"/>
          <ac:spMkLst>
            <pc:docMk/>
            <pc:sldMk cId="4079105021" sldId="369"/>
            <ac:spMk id="7" creationId="{013AED6C-E434-4503-AE43-92C626F838CF}"/>
          </ac:spMkLst>
        </pc:spChg>
        <pc:spChg chg="add del mod">
          <ac:chgData name="Alanne Eemeli" userId="a143e023-ffcd-47ce-ba89-8a8293313fe9" providerId="ADAL" clId="{6F1E22D3-8ABB-4406-92CF-5D7707BA5BE1}" dt="2021-11-05T11:44:46.845" v="1110" actId="931"/>
          <ac:spMkLst>
            <pc:docMk/>
            <pc:sldMk cId="4079105021" sldId="369"/>
            <ac:spMk id="9" creationId="{BA4D0252-BF59-43B2-B147-7539862BDD7A}"/>
          </ac:spMkLst>
        </pc:spChg>
        <pc:spChg chg="add mod">
          <ac:chgData name="Alanne Eemeli" userId="a143e023-ffcd-47ce-ba89-8a8293313fe9" providerId="ADAL" clId="{6F1E22D3-8ABB-4406-92CF-5D7707BA5BE1}" dt="2021-11-05T11:45:31.796" v="1157" actId="14100"/>
          <ac:spMkLst>
            <pc:docMk/>
            <pc:sldMk cId="4079105021" sldId="369"/>
            <ac:spMk id="12" creationId="{209639D3-F254-4A44-AB59-2A0FBBD485FD}"/>
          </ac:spMkLst>
        </pc:spChg>
        <pc:graphicFrameChg chg="add del modGraphic">
          <ac:chgData name="Alanne Eemeli" userId="a143e023-ffcd-47ce-ba89-8a8293313fe9" providerId="ADAL" clId="{6F1E22D3-8ABB-4406-92CF-5D7707BA5BE1}" dt="2021-11-05T11:43:04.309" v="998" actId="27309"/>
          <ac:graphicFrameMkLst>
            <pc:docMk/>
            <pc:sldMk cId="4079105021" sldId="369"/>
            <ac:graphicFrameMk id="3" creationId="{B5ADB715-B767-463A-AEAD-45948F6F1912}"/>
          </ac:graphicFrameMkLst>
        </pc:graphicFrameChg>
        <pc:picChg chg="del">
          <ac:chgData name="Alanne Eemeli" userId="a143e023-ffcd-47ce-ba89-8a8293313fe9" providerId="ADAL" clId="{6F1E22D3-8ABB-4406-92CF-5D7707BA5BE1}" dt="2021-11-05T11:44:07.709" v="1109" actId="478"/>
          <ac:picMkLst>
            <pc:docMk/>
            <pc:sldMk cId="4079105021" sldId="369"/>
            <ac:picMk id="4" creationId="{95BFAE1F-C01C-419C-B5FB-4DF1D9EC64F7}"/>
          </ac:picMkLst>
        </pc:picChg>
        <pc:picChg chg="add mod modCrop">
          <ac:chgData name="Alanne Eemeli" userId="a143e023-ffcd-47ce-ba89-8a8293313fe9" providerId="ADAL" clId="{6F1E22D3-8ABB-4406-92CF-5D7707BA5BE1}" dt="2021-11-05T11:45:45.168" v="1159" actId="1076"/>
          <ac:picMkLst>
            <pc:docMk/>
            <pc:sldMk cId="4079105021" sldId="369"/>
            <ac:picMk id="11" creationId="{3B8F5419-732F-450D-B0BC-3DD0FE685795}"/>
          </ac:picMkLst>
        </pc:picChg>
      </pc:sldChg>
      <pc:sldChg chg="modSp add mod ord">
        <pc:chgData name="Alanne Eemeli" userId="a143e023-ffcd-47ce-ba89-8a8293313fe9" providerId="ADAL" clId="{6F1E22D3-8ABB-4406-92CF-5D7707BA5BE1}" dt="2021-11-05T11:53:28.063" v="1817" actId="20577"/>
        <pc:sldMkLst>
          <pc:docMk/>
          <pc:sldMk cId="1424129753" sldId="370"/>
        </pc:sldMkLst>
        <pc:spChg chg="mod">
          <ac:chgData name="Alanne Eemeli" userId="a143e023-ffcd-47ce-ba89-8a8293313fe9" providerId="ADAL" clId="{6F1E22D3-8ABB-4406-92CF-5D7707BA5BE1}" dt="2021-11-05T11:52:15.869" v="1656" actId="20577"/>
          <ac:spMkLst>
            <pc:docMk/>
            <pc:sldMk cId="1424129753" sldId="370"/>
            <ac:spMk id="7" creationId="{4627A647-CE1B-4EA2-A419-E64F85C8B2F6}"/>
          </ac:spMkLst>
        </pc:spChg>
        <pc:spChg chg="mod">
          <ac:chgData name="Alanne Eemeli" userId="a143e023-ffcd-47ce-ba89-8a8293313fe9" providerId="ADAL" clId="{6F1E22D3-8ABB-4406-92CF-5D7707BA5BE1}" dt="2021-11-05T11:51:56.816" v="1573" actId="20577"/>
          <ac:spMkLst>
            <pc:docMk/>
            <pc:sldMk cId="1424129753" sldId="370"/>
            <ac:spMk id="8" creationId="{2289E28D-3E39-4808-8FB4-742B8463489F}"/>
          </ac:spMkLst>
        </pc:spChg>
        <pc:spChg chg="mod">
          <ac:chgData name="Alanne Eemeli" userId="a143e023-ffcd-47ce-ba89-8a8293313fe9" providerId="ADAL" clId="{6F1E22D3-8ABB-4406-92CF-5D7707BA5BE1}" dt="2021-11-05T11:53:28.063" v="1817" actId="20577"/>
          <ac:spMkLst>
            <pc:docMk/>
            <pc:sldMk cId="1424129753" sldId="370"/>
            <ac:spMk id="9" creationId="{10870914-5D38-43DF-BEA8-566D1B8B3466}"/>
          </ac:spMkLst>
        </pc:spChg>
      </pc:sldChg>
      <pc:sldChg chg="addSp modSp add mod">
        <pc:chgData name="Alanne Eemeli" userId="a143e023-ffcd-47ce-ba89-8a8293313fe9" providerId="ADAL" clId="{6F1E22D3-8ABB-4406-92CF-5D7707BA5BE1}" dt="2021-11-05T11:58:55.447" v="2634" actId="1076"/>
        <pc:sldMkLst>
          <pc:docMk/>
          <pc:sldMk cId="1319814687" sldId="371"/>
        </pc:sldMkLst>
        <pc:spChg chg="mod">
          <ac:chgData name="Alanne Eemeli" userId="a143e023-ffcd-47ce-ba89-8a8293313fe9" providerId="ADAL" clId="{6F1E22D3-8ABB-4406-92CF-5D7707BA5BE1}" dt="2021-11-05T11:58:55.447" v="2634" actId="1076"/>
          <ac:spMkLst>
            <pc:docMk/>
            <pc:sldMk cId="1319814687" sldId="371"/>
            <ac:spMk id="6" creationId="{11406094-3ABB-405B-A9F4-876AE25AB13C}"/>
          </ac:spMkLst>
        </pc:spChg>
        <pc:spChg chg="mod">
          <ac:chgData name="Alanne Eemeli" userId="a143e023-ffcd-47ce-ba89-8a8293313fe9" providerId="ADAL" clId="{6F1E22D3-8ABB-4406-92CF-5D7707BA5BE1}" dt="2021-11-05T11:53:41.368" v="1842" actId="20577"/>
          <ac:spMkLst>
            <pc:docMk/>
            <pc:sldMk cId="1319814687" sldId="371"/>
            <ac:spMk id="7" creationId="{013AED6C-E434-4503-AE43-92C626F838CF}"/>
          </ac:spMkLst>
        </pc:spChg>
        <pc:spChg chg="add mod">
          <ac:chgData name="Alanne Eemeli" userId="a143e023-ffcd-47ce-ba89-8a8293313fe9" providerId="ADAL" clId="{6F1E22D3-8ABB-4406-92CF-5D7707BA5BE1}" dt="2021-11-05T11:58:15.545" v="2434" actId="20577"/>
          <ac:spMkLst>
            <pc:docMk/>
            <pc:sldMk cId="1319814687" sldId="371"/>
            <ac:spMk id="8" creationId="{4D03DCE5-DA44-4E03-9F75-534B65CA1FEF}"/>
          </ac:spMkLst>
        </pc:spChg>
      </pc:sldChg>
      <pc:sldChg chg="new del ord">
        <pc:chgData name="Alanne Eemeli" userId="a143e023-ffcd-47ce-ba89-8a8293313fe9" providerId="ADAL" clId="{6F1E22D3-8ABB-4406-92CF-5D7707BA5BE1}" dt="2021-11-05T11:59:16.008" v="2640" actId="47"/>
        <pc:sldMkLst>
          <pc:docMk/>
          <pc:sldMk cId="3162125885" sldId="372"/>
        </pc:sldMkLst>
      </pc:sldChg>
      <pc:sldChg chg="modSp add mod">
        <pc:chgData name="Alanne Eemeli" userId="a143e023-ffcd-47ce-ba89-8a8293313fe9" providerId="ADAL" clId="{6F1E22D3-8ABB-4406-92CF-5D7707BA5BE1}" dt="2021-11-12T06:54:42.220" v="3782" actId="20577"/>
        <pc:sldMkLst>
          <pc:docMk/>
          <pc:sldMk cId="4138284064" sldId="372"/>
        </pc:sldMkLst>
        <pc:spChg chg="mod">
          <ac:chgData name="Alanne Eemeli" userId="a143e023-ffcd-47ce-ba89-8a8293313fe9" providerId="ADAL" clId="{6F1E22D3-8ABB-4406-92CF-5D7707BA5BE1}" dt="2021-11-10T12:51:44.272" v="3137" actId="20577"/>
          <ac:spMkLst>
            <pc:docMk/>
            <pc:sldMk cId="4138284064" sldId="372"/>
            <ac:spMk id="3" creationId="{913049EF-CA8E-4EB2-ADB2-EA3B9C06003E}"/>
          </ac:spMkLst>
        </pc:spChg>
        <pc:spChg chg="mod">
          <ac:chgData name="Alanne Eemeli" userId="a143e023-ffcd-47ce-ba89-8a8293313fe9" providerId="ADAL" clId="{6F1E22D3-8ABB-4406-92CF-5D7707BA5BE1}" dt="2021-11-10T12:52:05.610" v="3204" actId="20577"/>
          <ac:spMkLst>
            <pc:docMk/>
            <pc:sldMk cId="4138284064" sldId="372"/>
            <ac:spMk id="4" creationId="{1A58F8C6-5708-4552-A580-E7425FAF5DBB}"/>
          </ac:spMkLst>
        </pc:spChg>
        <pc:spChg chg="mod">
          <ac:chgData name="Alanne Eemeli" userId="a143e023-ffcd-47ce-ba89-8a8293313fe9" providerId="ADAL" clId="{6F1E22D3-8ABB-4406-92CF-5D7707BA5BE1}" dt="2021-11-12T06:54:42.220" v="3782" actId="20577"/>
          <ac:spMkLst>
            <pc:docMk/>
            <pc:sldMk cId="4138284064" sldId="372"/>
            <ac:spMk id="5" creationId="{39DE0E36-1B48-47A4-9ECD-B8290FA019BB}"/>
          </ac:spMkLst>
        </pc:spChg>
      </pc:sldChg>
      <pc:sldChg chg="modSp add mod">
        <pc:chgData name="Alanne Eemeli" userId="a143e023-ffcd-47ce-ba89-8a8293313fe9" providerId="ADAL" clId="{6F1E22D3-8ABB-4406-92CF-5D7707BA5BE1}" dt="2021-11-10T13:22:05.044" v="3421" actId="1076"/>
        <pc:sldMkLst>
          <pc:docMk/>
          <pc:sldMk cId="106065223" sldId="373"/>
        </pc:sldMkLst>
        <pc:spChg chg="mod">
          <ac:chgData name="Alanne Eemeli" userId="a143e023-ffcd-47ce-ba89-8a8293313fe9" providerId="ADAL" clId="{6F1E22D3-8ABB-4406-92CF-5D7707BA5BE1}" dt="2021-11-10T13:22:05.044" v="3421" actId="1076"/>
          <ac:spMkLst>
            <pc:docMk/>
            <pc:sldMk cId="106065223" sldId="373"/>
            <ac:spMk id="6" creationId="{11406094-3ABB-405B-A9F4-876AE25AB13C}"/>
          </ac:spMkLst>
        </pc:spChg>
        <pc:spChg chg="mod">
          <ac:chgData name="Alanne Eemeli" userId="a143e023-ffcd-47ce-ba89-8a8293313fe9" providerId="ADAL" clId="{6F1E22D3-8ABB-4406-92CF-5D7707BA5BE1}" dt="2021-11-10T12:54:34.851" v="3230" actId="20577"/>
          <ac:spMkLst>
            <pc:docMk/>
            <pc:sldMk cId="106065223" sldId="373"/>
            <ac:spMk id="7" creationId="{013AED6C-E434-4503-AE43-92C626F838CF}"/>
          </ac:spMkLst>
        </pc:spChg>
      </pc:sldChg>
      <pc:sldChg chg="delSp modSp add mod ord">
        <pc:chgData name="Alanne Eemeli" userId="a143e023-ffcd-47ce-ba89-8a8293313fe9" providerId="ADAL" clId="{6F1E22D3-8ABB-4406-92CF-5D7707BA5BE1}" dt="2021-11-10T13:21:39.800" v="3415" actId="478"/>
        <pc:sldMkLst>
          <pc:docMk/>
          <pc:sldMk cId="478132018" sldId="374"/>
        </pc:sldMkLst>
        <pc:spChg chg="mod">
          <ac:chgData name="Alanne Eemeli" userId="a143e023-ffcd-47ce-ba89-8a8293313fe9" providerId="ADAL" clId="{6F1E22D3-8ABB-4406-92CF-5D7707BA5BE1}" dt="2021-11-10T13:19:28.017" v="3413" actId="403"/>
          <ac:spMkLst>
            <pc:docMk/>
            <pc:sldMk cId="478132018" sldId="374"/>
            <ac:spMk id="12" creationId="{E9D15D1F-3BEF-4678-B083-3D32AE1C0C6A}"/>
          </ac:spMkLst>
        </pc:spChg>
        <pc:spChg chg="mod">
          <ac:chgData name="Alanne Eemeli" userId="a143e023-ffcd-47ce-ba89-8a8293313fe9" providerId="ADAL" clId="{6F1E22D3-8ABB-4406-92CF-5D7707BA5BE1}" dt="2021-11-10T13:15:58.688" v="3407" actId="20577"/>
          <ac:spMkLst>
            <pc:docMk/>
            <pc:sldMk cId="478132018" sldId="374"/>
            <ac:spMk id="13" creationId="{7EDD3ED7-D444-4CBA-B2C0-F1E5BE88EA35}"/>
          </ac:spMkLst>
        </pc:spChg>
        <pc:spChg chg="del mod">
          <ac:chgData name="Alanne Eemeli" userId="a143e023-ffcd-47ce-ba89-8a8293313fe9" providerId="ADAL" clId="{6F1E22D3-8ABB-4406-92CF-5D7707BA5BE1}" dt="2021-11-10T13:21:39.800" v="3415" actId="478"/>
          <ac:spMkLst>
            <pc:docMk/>
            <pc:sldMk cId="478132018" sldId="374"/>
            <ac:spMk id="14" creationId="{5D7FEF9A-BAC8-4DF9-AF6C-5AE88A17E8E5}"/>
          </ac:spMkLst>
        </pc:spChg>
      </pc:sldChg>
      <pc:sldChg chg="addSp delSp modSp new mod">
        <pc:chgData name="Alanne Eemeli" userId="a143e023-ffcd-47ce-ba89-8a8293313fe9" providerId="ADAL" clId="{6F1E22D3-8ABB-4406-92CF-5D7707BA5BE1}" dt="2021-11-10T13:29:29.638" v="3488" actId="478"/>
        <pc:sldMkLst>
          <pc:docMk/>
          <pc:sldMk cId="3385596029" sldId="375"/>
        </pc:sldMkLst>
        <pc:spChg chg="del">
          <ac:chgData name="Alanne Eemeli" userId="a143e023-ffcd-47ce-ba89-8a8293313fe9" providerId="ADAL" clId="{6F1E22D3-8ABB-4406-92CF-5D7707BA5BE1}" dt="2021-11-10T13:22:29.958" v="3423" actId="478"/>
          <ac:spMkLst>
            <pc:docMk/>
            <pc:sldMk cId="3385596029" sldId="375"/>
            <ac:spMk id="2" creationId="{5C051BF7-9FC5-46CC-8F10-DE640E3C3F13}"/>
          </ac:spMkLst>
        </pc:spChg>
        <pc:spChg chg="del">
          <ac:chgData name="Alanne Eemeli" userId="a143e023-ffcd-47ce-ba89-8a8293313fe9" providerId="ADAL" clId="{6F1E22D3-8ABB-4406-92CF-5D7707BA5BE1}" dt="2021-11-10T13:22:29.958" v="3423" actId="478"/>
          <ac:spMkLst>
            <pc:docMk/>
            <pc:sldMk cId="3385596029" sldId="375"/>
            <ac:spMk id="3" creationId="{E7AD2816-B107-4185-9143-4A7712BDF577}"/>
          </ac:spMkLst>
        </pc:spChg>
        <pc:spChg chg="del">
          <ac:chgData name="Alanne Eemeli" userId="a143e023-ffcd-47ce-ba89-8a8293313fe9" providerId="ADAL" clId="{6F1E22D3-8ABB-4406-92CF-5D7707BA5BE1}" dt="2021-11-10T13:22:29.958" v="3423" actId="478"/>
          <ac:spMkLst>
            <pc:docMk/>
            <pc:sldMk cId="3385596029" sldId="375"/>
            <ac:spMk id="4" creationId="{47EC08B7-F04E-48F1-959A-9388EECBD498}"/>
          </ac:spMkLst>
        </pc:spChg>
        <pc:spChg chg="mod topLvl">
          <ac:chgData name="Alanne Eemeli" userId="a143e023-ffcd-47ce-ba89-8a8293313fe9" providerId="ADAL" clId="{6F1E22D3-8ABB-4406-92CF-5D7707BA5BE1}" dt="2021-11-10T13:27:39.906" v="3463" actId="1076"/>
          <ac:spMkLst>
            <pc:docMk/>
            <pc:sldMk cId="3385596029" sldId="375"/>
            <ac:spMk id="6" creationId="{6C09C951-FB0A-4786-82E0-D20612099168}"/>
          </ac:spMkLst>
        </pc:spChg>
        <pc:spChg chg="mod topLvl">
          <ac:chgData name="Alanne Eemeli" userId="a143e023-ffcd-47ce-ba89-8a8293313fe9" providerId="ADAL" clId="{6F1E22D3-8ABB-4406-92CF-5D7707BA5BE1}" dt="2021-11-10T13:27:48.148" v="3464" actId="1076"/>
          <ac:spMkLst>
            <pc:docMk/>
            <pc:sldMk cId="3385596029" sldId="375"/>
            <ac:spMk id="7" creationId="{6EE3BFB9-915D-4A50-AB45-7C36A0287C70}"/>
          </ac:spMkLst>
        </pc:spChg>
        <pc:spChg chg="del mod topLvl">
          <ac:chgData name="Alanne Eemeli" userId="a143e023-ffcd-47ce-ba89-8a8293313fe9" providerId="ADAL" clId="{6F1E22D3-8ABB-4406-92CF-5D7707BA5BE1}" dt="2021-11-10T13:24:02.767" v="3426" actId="478"/>
          <ac:spMkLst>
            <pc:docMk/>
            <pc:sldMk cId="3385596029" sldId="375"/>
            <ac:spMk id="8" creationId="{6639EFAE-014C-4696-A6FC-6C8014D5D14D}"/>
          </ac:spMkLst>
        </pc:spChg>
        <pc:spChg chg="mod topLvl">
          <ac:chgData name="Alanne Eemeli" userId="a143e023-ffcd-47ce-ba89-8a8293313fe9" providerId="ADAL" clId="{6F1E22D3-8ABB-4406-92CF-5D7707BA5BE1}" dt="2021-11-10T13:27:52.065" v="3465" actId="1076"/>
          <ac:spMkLst>
            <pc:docMk/>
            <pc:sldMk cId="3385596029" sldId="375"/>
            <ac:spMk id="9" creationId="{56C916BF-7C4B-4EAD-9F34-A10A9D824E2D}"/>
          </ac:spMkLst>
        </pc:spChg>
        <pc:spChg chg="add del mod">
          <ac:chgData name="Alanne Eemeli" userId="a143e023-ffcd-47ce-ba89-8a8293313fe9" providerId="ADAL" clId="{6F1E22D3-8ABB-4406-92CF-5D7707BA5BE1}" dt="2021-11-10T13:29:27.807" v="3487" actId="478"/>
          <ac:spMkLst>
            <pc:docMk/>
            <pc:sldMk cId="3385596029" sldId="375"/>
            <ac:spMk id="10" creationId="{10D0F7D0-4D42-4D59-9961-94377E0CB090}"/>
          </ac:spMkLst>
        </pc:spChg>
        <pc:spChg chg="add del mod">
          <ac:chgData name="Alanne Eemeli" userId="a143e023-ffcd-47ce-ba89-8a8293313fe9" providerId="ADAL" clId="{6F1E22D3-8ABB-4406-92CF-5D7707BA5BE1}" dt="2021-11-10T13:29:29.638" v="3488" actId="478"/>
          <ac:spMkLst>
            <pc:docMk/>
            <pc:sldMk cId="3385596029" sldId="375"/>
            <ac:spMk id="12" creationId="{394A3687-7BD5-456D-AE78-8BF703DF2CCE}"/>
          </ac:spMkLst>
        </pc:spChg>
        <pc:grpChg chg="add del mod">
          <ac:chgData name="Alanne Eemeli" userId="a143e023-ffcd-47ce-ba89-8a8293313fe9" providerId="ADAL" clId="{6F1E22D3-8ABB-4406-92CF-5D7707BA5BE1}" dt="2021-11-10T13:23:59.582" v="3425" actId="165"/>
          <ac:grpSpMkLst>
            <pc:docMk/>
            <pc:sldMk cId="3385596029" sldId="375"/>
            <ac:grpSpMk id="5" creationId="{F0050ACF-21B7-41AD-8F34-89DEF9CD12D9}"/>
          </ac:grpSpMkLst>
        </pc:grpChg>
      </pc:sldChg>
      <pc:sldChg chg="addSp modSp add mod">
        <pc:chgData name="Alanne Eemeli" userId="a143e023-ffcd-47ce-ba89-8a8293313fe9" providerId="ADAL" clId="{6F1E22D3-8ABB-4406-92CF-5D7707BA5BE1}" dt="2021-11-10T13:32:25.556" v="3762" actId="14100"/>
        <pc:sldMkLst>
          <pc:docMk/>
          <pc:sldMk cId="3851712967" sldId="376"/>
        </pc:sldMkLst>
        <pc:spChg chg="mod">
          <ac:chgData name="Alanne Eemeli" userId="a143e023-ffcd-47ce-ba89-8a8293313fe9" providerId="ADAL" clId="{6F1E22D3-8ABB-4406-92CF-5D7707BA5BE1}" dt="2021-11-10T13:32:25.556" v="3762" actId="14100"/>
          <ac:spMkLst>
            <pc:docMk/>
            <pc:sldMk cId="3851712967" sldId="376"/>
            <ac:spMk id="6" creationId="{11406094-3ABB-405B-A9F4-876AE25AB13C}"/>
          </ac:spMkLst>
        </pc:spChg>
        <pc:spChg chg="mod">
          <ac:chgData name="Alanne Eemeli" userId="a143e023-ffcd-47ce-ba89-8a8293313fe9" providerId="ADAL" clId="{6F1E22D3-8ABB-4406-92CF-5D7707BA5BE1}" dt="2021-11-10T13:30:02.219" v="3519" actId="20577"/>
          <ac:spMkLst>
            <pc:docMk/>
            <pc:sldMk cId="3851712967" sldId="376"/>
            <ac:spMk id="7" creationId="{013AED6C-E434-4503-AE43-92C626F838CF}"/>
          </ac:spMkLst>
        </pc:spChg>
        <pc:spChg chg="add mod">
          <ac:chgData name="Alanne Eemeli" userId="a143e023-ffcd-47ce-ba89-8a8293313fe9" providerId="ADAL" clId="{6F1E22D3-8ABB-4406-92CF-5D7707BA5BE1}" dt="2021-11-10T13:30:44.635" v="3528" actId="1076"/>
          <ac:spMkLst>
            <pc:docMk/>
            <pc:sldMk cId="3851712967" sldId="376"/>
            <ac:spMk id="8" creationId="{80AA2564-454C-4DCB-9C75-E4C1DEF0302A}"/>
          </ac:spMkLst>
        </pc:spChg>
        <pc:spChg chg="add mod">
          <ac:chgData name="Alanne Eemeli" userId="a143e023-ffcd-47ce-ba89-8a8293313fe9" providerId="ADAL" clId="{6F1E22D3-8ABB-4406-92CF-5D7707BA5BE1}" dt="2021-11-10T13:30:44.635" v="3528" actId="1076"/>
          <ac:spMkLst>
            <pc:docMk/>
            <pc:sldMk cId="3851712967" sldId="376"/>
            <ac:spMk id="9" creationId="{AD8791E4-8525-4C7E-9B40-CC6B609ED053}"/>
          </ac:spMkLst>
        </pc:spChg>
        <pc:spChg chg="add mod">
          <ac:chgData name="Alanne Eemeli" userId="a143e023-ffcd-47ce-ba89-8a8293313fe9" providerId="ADAL" clId="{6F1E22D3-8ABB-4406-92CF-5D7707BA5BE1}" dt="2021-11-10T13:30:44.635" v="3528" actId="1076"/>
          <ac:spMkLst>
            <pc:docMk/>
            <pc:sldMk cId="3851712967" sldId="376"/>
            <ac:spMk id="10" creationId="{EA621B1E-5521-4E85-902B-88631D78F2C9}"/>
          </ac:spMkLst>
        </pc:spChg>
      </pc:sldChg>
      <pc:sldChg chg="modSp add mod">
        <pc:chgData name="Alanne Eemeli" userId="a143e023-ffcd-47ce-ba89-8a8293313fe9" providerId="ADAL" clId="{6F1E22D3-8ABB-4406-92CF-5D7707BA5BE1}" dt="2021-11-11T06:24:00.838" v="3764" actId="20577"/>
        <pc:sldMkLst>
          <pc:docMk/>
          <pc:sldMk cId="1956380235" sldId="377"/>
        </pc:sldMkLst>
        <pc:spChg chg="mod">
          <ac:chgData name="Alanne Eemeli" userId="a143e023-ffcd-47ce-ba89-8a8293313fe9" providerId="ADAL" clId="{6F1E22D3-8ABB-4406-92CF-5D7707BA5BE1}" dt="2021-11-11T06:24:00.838" v="3764" actId="20577"/>
          <ac:spMkLst>
            <pc:docMk/>
            <pc:sldMk cId="1956380235" sldId="377"/>
            <ac:spMk id="5" creationId="{39DE0E36-1B48-47A4-9ECD-B8290FA019BB}"/>
          </ac:spMkLst>
        </pc:spChg>
      </pc:sldChg>
    </pc:docChg>
  </pc:docChgLst>
  <pc:docChgLst>
    <pc:chgData name="Alanne Eemeli" userId="a143e023-ffcd-47ce-ba89-8a8293313fe9" providerId="ADAL" clId="{92129215-6524-47EF-91DB-6E649E3B5E7B}"/>
    <pc:docChg chg="undo custSel modSld">
      <pc:chgData name="Alanne Eemeli" userId="a143e023-ffcd-47ce-ba89-8a8293313fe9" providerId="ADAL" clId="{92129215-6524-47EF-91DB-6E649E3B5E7B}" dt="2021-12-01T10:12:33.014" v="9" actId="20577"/>
      <pc:docMkLst>
        <pc:docMk/>
      </pc:docMkLst>
      <pc:sldChg chg="modSp mod">
        <pc:chgData name="Alanne Eemeli" userId="a143e023-ffcd-47ce-ba89-8a8293313fe9" providerId="ADAL" clId="{92129215-6524-47EF-91DB-6E649E3B5E7B}" dt="2021-12-01T09:03:03.658" v="6" actId="20577"/>
        <pc:sldMkLst>
          <pc:docMk/>
          <pc:sldMk cId="4290192003" sldId="275"/>
        </pc:sldMkLst>
        <pc:spChg chg="mod">
          <ac:chgData name="Alanne Eemeli" userId="a143e023-ffcd-47ce-ba89-8a8293313fe9" providerId="ADAL" clId="{92129215-6524-47EF-91DB-6E649E3B5E7B}" dt="2021-12-01T09:03:03.658" v="6" actId="20577"/>
          <ac:spMkLst>
            <pc:docMk/>
            <pc:sldMk cId="4290192003" sldId="275"/>
            <ac:spMk id="5" creationId="{AA786605-BA74-45D2-8A20-33EBDE9560D3}"/>
          </ac:spMkLst>
        </pc:spChg>
      </pc:sldChg>
      <pc:sldChg chg="addSp delSp modSp mod">
        <pc:chgData name="Alanne Eemeli" userId="a143e023-ffcd-47ce-ba89-8a8293313fe9" providerId="ADAL" clId="{92129215-6524-47EF-91DB-6E649E3B5E7B}" dt="2021-12-01T10:09:33.447" v="8" actId="21"/>
        <pc:sldMkLst>
          <pc:docMk/>
          <pc:sldMk cId="3390588690" sldId="315"/>
        </pc:sldMkLst>
        <pc:spChg chg="add del mod">
          <ac:chgData name="Alanne Eemeli" userId="a143e023-ffcd-47ce-ba89-8a8293313fe9" providerId="ADAL" clId="{92129215-6524-47EF-91DB-6E649E3B5E7B}" dt="2021-12-01T10:09:33.447" v="8" actId="21"/>
          <ac:spMkLst>
            <pc:docMk/>
            <pc:sldMk cId="3390588690" sldId="315"/>
            <ac:spMk id="3" creationId="{D3C0EE83-DA81-41B2-A969-D25D0737A6FD}"/>
          </ac:spMkLst>
        </pc:spChg>
        <pc:picChg chg="add del">
          <ac:chgData name="Alanne Eemeli" userId="a143e023-ffcd-47ce-ba89-8a8293313fe9" providerId="ADAL" clId="{92129215-6524-47EF-91DB-6E649E3B5E7B}" dt="2021-12-01T10:09:33.447" v="8" actId="21"/>
          <ac:picMkLst>
            <pc:docMk/>
            <pc:sldMk cId="3390588690" sldId="315"/>
            <ac:picMk id="7" creationId="{C0BF3A97-978C-40D9-9F7B-EDBF527C136E}"/>
          </ac:picMkLst>
        </pc:picChg>
      </pc:sldChg>
      <pc:sldChg chg="modSp modAnim">
        <pc:chgData name="Alanne Eemeli" userId="a143e023-ffcd-47ce-ba89-8a8293313fe9" providerId="ADAL" clId="{92129215-6524-47EF-91DB-6E649E3B5E7B}" dt="2021-12-01T10:12:33.014" v="9" actId="20577"/>
        <pc:sldMkLst>
          <pc:docMk/>
          <pc:sldMk cId="2444936325" sldId="329"/>
        </pc:sldMkLst>
        <pc:spChg chg="mod">
          <ac:chgData name="Alanne Eemeli" userId="a143e023-ffcd-47ce-ba89-8a8293313fe9" providerId="ADAL" clId="{92129215-6524-47EF-91DB-6E649E3B5E7B}" dt="2021-12-01T10:12:33.014" v="9" actId="20577"/>
          <ac:spMkLst>
            <pc:docMk/>
            <pc:sldMk cId="2444936325" sldId="329"/>
            <ac:spMk id="7" creationId="{284702AE-EABF-4C93-8F7D-BA67FB77039D}"/>
          </ac:spMkLst>
        </pc:spChg>
      </pc:sldChg>
    </pc:docChg>
  </pc:docChgLst>
  <pc:docChgLst>
    <pc:chgData name="Alanne Eemeli" userId="a143e023-ffcd-47ce-ba89-8a8293313fe9" providerId="ADAL" clId="{4E06745F-2A84-43B2-B311-B1E847EE32ED}"/>
    <pc:docChg chg="modSld">
      <pc:chgData name="Alanne Eemeli" userId="a143e023-ffcd-47ce-ba89-8a8293313fe9" providerId="ADAL" clId="{4E06745F-2A84-43B2-B311-B1E847EE32ED}" dt="2023-03-23T17:59:04.984" v="37" actId="20577"/>
      <pc:docMkLst>
        <pc:docMk/>
      </pc:docMkLst>
      <pc:sldChg chg="modSp mod">
        <pc:chgData name="Alanne Eemeli" userId="a143e023-ffcd-47ce-ba89-8a8293313fe9" providerId="ADAL" clId="{4E06745F-2A84-43B2-B311-B1E847EE32ED}" dt="2023-03-23T17:58:21.173" v="21" actId="20577"/>
        <pc:sldMkLst>
          <pc:docMk/>
          <pc:sldMk cId="469742153" sldId="256"/>
        </pc:sldMkLst>
        <pc:spChg chg="mod">
          <ac:chgData name="Alanne Eemeli" userId="a143e023-ffcd-47ce-ba89-8a8293313fe9" providerId="ADAL" clId="{4E06745F-2A84-43B2-B311-B1E847EE32ED}" dt="2023-03-23T17:58:21.173" v="21" actId="20577"/>
          <ac:spMkLst>
            <pc:docMk/>
            <pc:sldMk cId="469742153" sldId="256"/>
            <ac:spMk id="2" creationId="{26253C05-1824-47BF-973D-4BBA08F96555}"/>
          </ac:spMkLst>
        </pc:spChg>
        <pc:spChg chg="mod">
          <ac:chgData name="Alanne Eemeli" userId="a143e023-ffcd-47ce-ba89-8a8293313fe9" providerId="ADAL" clId="{4E06745F-2A84-43B2-B311-B1E847EE32ED}" dt="2023-03-23T17:58:16.371" v="1" actId="20577"/>
          <ac:spMkLst>
            <pc:docMk/>
            <pc:sldMk cId="469742153" sldId="256"/>
            <ac:spMk id="6" creationId="{A6E78B73-DEA8-48E9-BDA7-F45FA01EBF91}"/>
          </ac:spMkLst>
        </pc:spChg>
      </pc:sldChg>
      <pc:sldChg chg="mod modShow">
        <pc:chgData name="Alanne Eemeli" userId="a143e023-ffcd-47ce-ba89-8a8293313fe9" providerId="ADAL" clId="{4E06745F-2A84-43B2-B311-B1E847EE32ED}" dt="2023-03-23T17:58:04.283" v="0" actId="729"/>
        <pc:sldMkLst>
          <pc:docMk/>
          <pc:sldMk cId="1833752934" sldId="280"/>
        </pc:sldMkLst>
      </pc:sldChg>
      <pc:sldChg chg="modSp mod">
        <pc:chgData name="Alanne Eemeli" userId="a143e023-ffcd-47ce-ba89-8a8293313fe9" providerId="ADAL" clId="{4E06745F-2A84-43B2-B311-B1E847EE32ED}" dt="2023-03-23T17:59:04.984" v="37" actId="20577"/>
        <pc:sldMkLst>
          <pc:docMk/>
          <pc:sldMk cId="806700973" sldId="358"/>
        </pc:sldMkLst>
        <pc:spChg chg="mod">
          <ac:chgData name="Alanne Eemeli" userId="a143e023-ffcd-47ce-ba89-8a8293313fe9" providerId="ADAL" clId="{4E06745F-2A84-43B2-B311-B1E847EE32ED}" dt="2023-03-23T17:59:04.984" v="37" actId="20577"/>
          <ac:spMkLst>
            <pc:docMk/>
            <pc:sldMk cId="806700973" sldId="358"/>
            <ac:spMk id="2" creationId="{26253C05-1824-47BF-973D-4BBA08F9655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endParaRPr lang="fi-FI"/>
        </a:p>
      </c:txPr>
    </c:title>
    <c:autoTitleDeleted val="0"/>
    <c:plotArea>
      <c:layout/>
      <c:doughnutChart>
        <c:varyColors val="1"/>
        <c:ser>
          <c:idx val="0"/>
          <c:order val="0"/>
          <c:tx>
            <c:strRef>
              <c:f>Taul1!$B$1</c:f>
              <c:strCache>
                <c:ptCount val="1"/>
                <c:pt idx="0">
                  <c:v>Yritysesittelyn sisältö</c:v>
                </c:pt>
              </c:strCache>
            </c:strRef>
          </c:tx>
          <c:spPr>
            <a:solidFill>
              <a:schemeClr val="lt1"/>
            </a:solidFill>
            <a:ln w="19050">
              <a:solidFill>
                <a:schemeClr val="accent1"/>
              </a:solidFill>
            </a:ln>
            <a:effectLst/>
          </c:spPr>
          <c:dPt>
            <c:idx val="0"/>
            <c:bubble3D val="0"/>
            <c:spPr>
              <a:solidFill>
                <a:schemeClr val="lt1"/>
              </a:solidFill>
              <a:ln w="19050">
                <a:solidFill>
                  <a:schemeClr val="accent1"/>
                </a:solidFill>
              </a:ln>
              <a:effectLst/>
            </c:spPr>
            <c:extLst>
              <c:ext xmlns:c16="http://schemas.microsoft.com/office/drawing/2014/chart" uri="{C3380CC4-5D6E-409C-BE32-E72D297353CC}">
                <c16:uniqueId val="{00000003-79C0-4685-A26E-EA72E3938B06}"/>
              </c:ext>
            </c:extLst>
          </c:dPt>
          <c:dPt>
            <c:idx val="1"/>
            <c:bubble3D val="0"/>
            <c:spPr>
              <a:solidFill>
                <a:schemeClr val="lt1"/>
              </a:solidFill>
              <a:ln w="19050">
                <a:solidFill>
                  <a:schemeClr val="accent1"/>
                </a:solidFill>
              </a:ln>
              <a:effectLst/>
            </c:spPr>
            <c:extLst>
              <c:ext xmlns:c16="http://schemas.microsoft.com/office/drawing/2014/chart" uri="{C3380CC4-5D6E-409C-BE32-E72D297353CC}">
                <c16:uniqueId val="{00000004-79C0-4685-A26E-EA72E3938B06}"/>
              </c:ext>
            </c:extLst>
          </c:dPt>
          <c:dPt>
            <c:idx val="2"/>
            <c:bubble3D val="0"/>
            <c:spPr>
              <a:solidFill>
                <a:schemeClr val="lt1"/>
              </a:solidFill>
              <a:ln w="19050">
                <a:solidFill>
                  <a:schemeClr val="accent1"/>
                </a:solidFill>
              </a:ln>
              <a:effectLst/>
            </c:spPr>
            <c:extLst>
              <c:ext xmlns:c16="http://schemas.microsoft.com/office/drawing/2014/chart" uri="{C3380CC4-5D6E-409C-BE32-E72D297353CC}">
                <c16:uniqueId val="{00000005-79C0-4685-A26E-EA72E3938B06}"/>
              </c:ext>
            </c:extLst>
          </c:dPt>
          <c:dPt>
            <c:idx val="3"/>
            <c:bubble3D val="0"/>
            <c:spPr>
              <a:solidFill>
                <a:schemeClr val="lt1"/>
              </a:solidFill>
              <a:ln w="19050">
                <a:solidFill>
                  <a:schemeClr val="accent1"/>
                </a:solidFill>
              </a:ln>
              <a:effectLst/>
            </c:spPr>
            <c:extLst>
              <c:ext xmlns:c16="http://schemas.microsoft.com/office/drawing/2014/chart" uri="{C3380CC4-5D6E-409C-BE32-E72D297353CC}">
                <c16:uniqueId val="{00000006-79C0-4685-A26E-EA72E3938B06}"/>
              </c:ext>
            </c:extLst>
          </c:dPt>
          <c:dPt>
            <c:idx val="4"/>
            <c:bubble3D val="0"/>
            <c:spPr>
              <a:solidFill>
                <a:schemeClr val="lt1"/>
              </a:solidFill>
              <a:ln w="19050">
                <a:solidFill>
                  <a:schemeClr val="accent1"/>
                </a:solidFill>
              </a:ln>
              <a:effectLst/>
            </c:spPr>
            <c:extLst>
              <c:ext xmlns:c16="http://schemas.microsoft.com/office/drawing/2014/chart" uri="{C3380CC4-5D6E-409C-BE32-E72D297353CC}">
                <c16:uniqueId val="{00000007-79C0-4685-A26E-EA72E3938B06}"/>
              </c:ext>
            </c:extLst>
          </c:dPt>
          <c:dPt>
            <c:idx val="5"/>
            <c:bubble3D val="0"/>
            <c:spPr>
              <a:solidFill>
                <a:schemeClr val="lt1"/>
              </a:solidFill>
              <a:ln w="19050">
                <a:solidFill>
                  <a:schemeClr val="accent1"/>
                </a:solidFill>
              </a:ln>
              <a:effectLst/>
            </c:spPr>
            <c:extLst>
              <c:ext xmlns:c16="http://schemas.microsoft.com/office/drawing/2014/chart" uri="{C3380CC4-5D6E-409C-BE32-E72D297353CC}">
                <c16:uniqueId val="{00000008-79C0-4685-A26E-EA72E3938B06}"/>
              </c:ext>
            </c:extLst>
          </c:dPt>
          <c:dPt>
            <c:idx val="6"/>
            <c:bubble3D val="0"/>
            <c:spPr>
              <a:solidFill>
                <a:schemeClr val="lt1"/>
              </a:solidFill>
              <a:ln w="19050">
                <a:solidFill>
                  <a:schemeClr val="accent1"/>
                </a:solidFill>
              </a:ln>
              <a:effectLst/>
            </c:spPr>
            <c:extLst>
              <c:ext xmlns:c16="http://schemas.microsoft.com/office/drawing/2014/chart" uri="{C3380CC4-5D6E-409C-BE32-E72D297353CC}">
                <c16:uniqueId val="{00000009-79C0-4685-A26E-EA72E3938B06}"/>
              </c:ext>
            </c:extLst>
          </c:dPt>
          <c:dPt>
            <c:idx val="7"/>
            <c:bubble3D val="0"/>
            <c:spPr>
              <a:solidFill>
                <a:schemeClr val="lt1"/>
              </a:solidFill>
              <a:ln w="19050">
                <a:solidFill>
                  <a:schemeClr val="accent1"/>
                </a:solidFill>
              </a:ln>
              <a:effectLst/>
            </c:spPr>
            <c:extLst>
              <c:ext xmlns:c16="http://schemas.microsoft.com/office/drawing/2014/chart" uri="{C3380CC4-5D6E-409C-BE32-E72D297353CC}">
                <c16:uniqueId val="{00000001-79C0-4685-A26E-EA72E3938B06}"/>
              </c:ext>
            </c:extLst>
          </c:dPt>
          <c:dPt>
            <c:idx val="8"/>
            <c:bubble3D val="0"/>
            <c:spPr>
              <a:solidFill>
                <a:schemeClr val="lt1"/>
              </a:solidFill>
              <a:ln w="19050">
                <a:solidFill>
                  <a:schemeClr val="accent1"/>
                </a:solidFill>
              </a:ln>
              <a:effectLst/>
            </c:spPr>
            <c:extLst>
              <c:ext xmlns:c16="http://schemas.microsoft.com/office/drawing/2014/chart" uri="{C3380CC4-5D6E-409C-BE32-E72D297353CC}">
                <c16:uniqueId val="{00000002-79C0-4685-A26E-EA72E3938B06}"/>
              </c:ext>
            </c:extLst>
          </c:dPt>
          <c:dLbls>
            <c:dLbl>
              <c:idx val="0"/>
              <c:tx>
                <c:rich>
                  <a:bodyPr/>
                  <a:lstStyle/>
                  <a:p>
                    <a:fld id="{619A330F-460B-43FF-AA5F-DDFDAD12EBE0}"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9C0-4685-A26E-EA72E3938B06}"/>
                </c:ext>
              </c:extLst>
            </c:dLbl>
            <c:dLbl>
              <c:idx val="1"/>
              <c:tx>
                <c:rich>
                  <a:bodyPr/>
                  <a:lstStyle/>
                  <a:p>
                    <a:fld id="{D908AB29-9791-4317-8FEC-E8533CE48ECD}"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9C0-4685-A26E-EA72E3938B06}"/>
                </c:ext>
              </c:extLst>
            </c:dLbl>
            <c:dLbl>
              <c:idx val="2"/>
              <c:tx>
                <c:rich>
                  <a:bodyPr/>
                  <a:lstStyle/>
                  <a:p>
                    <a:fld id="{C8757C16-5A48-4280-B75D-93265B80AE2B}"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9C0-4685-A26E-EA72E3938B06}"/>
                </c:ext>
              </c:extLst>
            </c:dLbl>
            <c:dLbl>
              <c:idx val="3"/>
              <c:tx>
                <c:rich>
                  <a:bodyPr/>
                  <a:lstStyle/>
                  <a:p>
                    <a:fld id="{718DB0B0-7912-404C-B96D-CAA4C0DBEBAF}"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79C0-4685-A26E-EA72E3938B06}"/>
                </c:ext>
              </c:extLst>
            </c:dLbl>
            <c:dLbl>
              <c:idx val="4"/>
              <c:tx>
                <c:rich>
                  <a:bodyPr/>
                  <a:lstStyle/>
                  <a:p>
                    <a:fld id="{B15B4A00-F610-4925-BB67-092CB7ECC945}"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9C0-4685-A26E-EA72E3938B06}"/>
                </c:ext>
              </c:extLst>
            </c:dLbl>
            <c:dLbl>
              <c:idx val="5"/>
              <c:tx>
                <c:rich>
                  <a:bodyPr/>
                  <a:lstStyle/>
                  <a:p>
                    <a:fld id="{A8A804DA-FC02-4E5F-B12F-7D22216E65C6}"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79C0-4685-A26E-EA72E3938B06}"/>
                </c:ext>
              </c:extLst>
            </c:dLbl>
            <c:dLbl>
              <c:idx val="6"/>
              <c:tx>
                <c:rich>
                  <a:bodyPr/>
                  <a:lstStyle/>
                  <a:p>
                    <a:fld id="{88869DA8-1857-4B2D-86A0-5412DFBCD7D4}"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9C0-4685-A26E-EA72E3938B06}"/>
                </c:ext>
              </c:extLst>
            </c:dLbl>
            <c:dLbl>
              <c:idx val="7"/>
              <c:tx>
                <c:rich>
                  <a:bodyPr/>
                  <a:lstStyle/>
                  <a:p>
                    <a:fld id="{9F5D379F-668C-4D3B-B237-3B4FF904624B}"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9C0-4685-A26E-EA72E3938B06}"/>
                </c:ext>
              </c:extLst>
            </c:dLbl>
            <c:dLbl>
              <c:idx val="8"/>
              <c:tx>
                <c:rich>
                  <a:bodyPr/>
                  <a:lstStyle/>
                  <a:p>
                    <a:fld id="{9979CB29-E2DE-4586-A278-814C3C9B43EC}"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9C0-4685-A26E-EA72E3938B0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fi-FI"/>
              </a:p>
            </c:txPr>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c:ext xmlns:c15="http://schemas.microsoft.com/office/drawing/2012/chart" uri="{CE6537A1-D6FC-4f65-9D91-7224C49458BB}"/>
            </c:extLst>
          </c:dLbls>
          <c:cat>
            <c:strRef>
              <c:f>Taul1!$A$2:$A$10</c:f>
              <c:strCache>
                <c:ptCount val="9"/>
                <c:pt idx="0">
                  <c:v>Kansi</c:v>
                </c:pt>
                <c:pt idx="1">
                  <c:v>Ongelma</c:v>
                </c:pt>
                <c:pt idx="2">
                  <c:v>Ratkaisu</c:v>
                </c:pt>
                <c:pt idx="3">
                  <c:v>Arvo</c:v>
                </c:pt>
                <c:pt idx="4">
                  <c:v>Asiakas</c:v>
                </c:pt>
                <c:pt idx="5">
                  <c:v>Markkinointi</c:v>
                </c:pt>
                <c:pt idx="6">
                  <c:v>Hinta</c:v>
                </c:pt>
                <c:pt idx="7">
                  <c:v>Tiimi</c:v>
                </c:pt>
                <c:pt idx="8">
                  <c:v>Lopetus</c:v>
                </c:pt>
              </c:strCache>
            </c:strRef>
          </c:cat>
          <c:val>
            <c:numRef>
              <c:f>Taul1!$B$2:$B$10</c:f>
              <c:numCache>
                <c:formatCode>General</c:formatCode>
                <c:ptCount val="9"/>
                <c:pt idx="0">
                  <c:v>11.1</c:v>
                </c:pt>
                <c:pt idx="1">
                  <c:v>11.1</c:v>
                </c:pt>
                <c:pt idx="2">
                  <c:v>11.1</c:v>
                </c:pt>
                <c:pt idx="3">
                  <c:v>11.1</c:v>
                </c:pt>
                <c:pt idx="4">
                  <c:v>11.1</c:v>
                </c:pt>
                <c:pt idx="5">
                  <c:v>11.1</c:v>
                </c:pt>
                <c:pt idx="6">
                  <c:v>11.1</c:v>
                </c:pt>
                <c:pt idx="7">
                  <c:v>11.1</c:v>
                </c:pt>
                <c:pt idx="8">
                  <c:v>11.1</c:v>
                </c:pt>
              </c:numCache>
            </c:numRef>
          </c:val>
          <c:extLst>
            <c:ext xmlns:c16="http://schemas.microsoft.com/office/drawing/2014/chart" uri="{C3380CC4-5D6E-409C-BE32-E72D297353CC}">
              <c16:uniqueId val="{00000000-79C0-4685-A26E-EA72E3938B06}"/>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1"/>
    </a:solidFill>
    <a:ln w="9525" cap="flat" cmpd="sng" algn="ctr">
      <a:solidFill>
        <a:schemeClr val="accent1"/>
      </a:solidFill>
      <a:round/>
    </a:ln>
    <a:effectLst/>
  </c:spPr>
  <c:txPr>
    <a:bodyPr/>
    <a:lstStyle/>
    <a:p>
      <a:pPr>
        <a:defRPr/>
      </a:pPr>
      <a:endParaRPr lang="fi-F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a:extLst>
              <a:ext uri="{FF2B5EF4-FFF2-40B4-BE49-F238E27FC236}">
                <a16:creationId xmlns:a16="http://schemas.microsoft.com/office/drawing/2014/main" id="{4894E746-3CC0-4445-B295-8E62DE2A8BD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a:extLst>
              <a:ext uri="{FF2B5EF4-FFF2-40B4-BE49-F238E27FC236}">
                <a16:creationId xmlns:a16="http://schemas.microsoft.com/office/drawing/2014/main" id="{68419018-B4AA-4D46-A778-FCA23CDDB85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C29B8D-434B-4D60-9FCA-3C87CCBE27A7}" type="datetimeFigureOut">
              <a:rPr lang="fi-FI" smtClean="0"/>
              <a:t>23.3.2023</a:t>
            </a:fld>
            <a:endParaRPr lang="fi-FI"/>
          </a:p>
        </p:txBody>
      </p:sp>
      <p:sp>
        <p:nvSpPr>
          <p:cNvPr id="4" name="Alatunnisteen paikkamerkki 3">
            <a:extLst>
              <a:ext uri="{FF2B5EF4-FFF2-40B4-BE49-F238E27FC236}">
                <a16:creationId xmlns:a16="http://schemas.microsoft.com/office/drawing/2014/main" id="{45DB487D-9F9F-4927-8911-12543C06C41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5" name="Dian numeron paikkamerkki 4">
            <a:extLst>
              <a:ext uri="{FF2B5EF4-FFF2-40B4-BE49-F238E27FC236}">
                <a16:creationId xmlns:a16="http://schemas.microsoft.com/office/drawing/2014/main" id="{E3316AD3-D54E-4C48-81D7-1B532B9787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F63805-3C52-49AA-908E-79E95DFE96D6}" type="slidenum">
              <a:rPr lang="fi-FI" smtClean="0"/>
              <a:t>‹#›</a:t>
            </a:fld>
            <a:endParaRPr lang="fi-FI"/>
          </a:p>
        </p:txBody>
      </p:sp>
    </p:spTree>
    <p:extLst>
      <p:ext uri="{BB962C8B-B14F-4D97-AF65-F5344CB8AC3E}">
        <p14:creationId xmlns:p14="http://schemas.microsoft.com/office/powerpoint/2010/main" val="25500098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5DB74C-B53E-4946-A362-47B919E71D87}" type="datetimeFigureOut">
              <a:rPr lang="fi-FI" smtClean="0"/>
              <a:t>23.3.2023</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758C3F-F511-4BD2-BE70-C74873E06CF2}" type="slidenum">
              <a:rPr lang="fi-FI" smtClean="0"/>
              <a:t>‹#›</a:t>
            </a:fld>
            <a:endParaRPr lang="fi-FI"/>
          </a:p>
        </p:txBody>
      </p:sp>
    </p:spTree>
    <p:extLst>
      <p:ext uri="{BB962C8B-B14F-4D97-AF65-F5344CB8AC3E}">
        <p14:creationId xmlns:p14="http://schemas.microsoft.com/office/powerpoint/2010/main" val="1167735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hyperlink" Target="http://moviefail.com/movie-review-the-avengers/" TargetMode="External"/><Relationship Id="rId7" Type="http://schemas.openxmlformats.org/officeDocument/2006/relationships/hyperlink" Target="https://en.wikipedia.org/wiki/List_of_Olympic_men%27s_ice_hockey_players_for_Russia"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creativecommons.org/licenses/by/3.0/" TargetMode="External"/><Relationship Id="rId5" Type="http://schemas.openxmlformats.org/officeDocument/2006/relationships/hyperlink" Target="https://www.flickr.com/photos/wwworks/6320530955/" TargetMode="External"/><Relationship Id="rId10" Type="http://schemas.openxmlformats.org/officeDocument/2006/relationships/hyperlink" Target="https://en.wikipedia.org/wiki/Aerobic_gymnastics" TargetMode="External"/><Relationship Id="rId4" Type="http://schemas.openxmlformats.org/officeDocument/2006/relationships/hyperlink" Target="https://creativecommons.org/licenses/by-nc-sa/3.0/" TargetMode="External"/><Relationship Id="rId9" Type="http://schemas.openxmlformats.org/officeDocument/2006/relationships/hyperlink" Target="http://en.kremlin.ru/events/president/news/12672"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wired.it/mobile/smartphone/2020/09/24/iphone-12-presentazione-13-ottobre/" TargetMode="External"/><Relationship Id="rId2" Type="http://schemas.openxmlformats.org/officeDocument/2006/relationships/slide" Target="../slides/slide59.xml"/><Relationship Id="rId1" Type="http://schemas.openxmlformats.org/officeDocument/2006/relationships/notesMaster" Target="../notesMasters/notesMaster1.xml"/><Relationship Id="rId4" Type="http://schemas.openxmlformats.org/officeDocument/2006/relationships/hyperlink" Target="https://creativecommons.org/licenses/by-nc-nd/3.0/"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it.wikipedia.org/wiki/Euro"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HUOM! Tämä on verkossa oleva video, joten pyöriminen vaatii internet-yhteyden.</a:t>
            </a:r>
          </a:p>
        </p:txBody>
      </p:sp>
      <p:sp>
        <p:nvSpPr>
          <p:cNvPr id="4" name="Dian numeron paikkamerkki 3"/>
          <p:cNvSpPr>
            <a:spLocks noGrp="1"/>
          </p:cNvSpPr>
          <p:nvPr>
            <p:ph type="sldNum" sz="quarter" idx="5"/>
          </p:nvPr>
        </p:nvSpPr>
        <p:spPr/>
        <p:txBody>
          <a:bodyPr/>
          <a:lstStyle/>
          <a:p>
            <a:fld id="{D7758C3F-F511-4BD2-BE70-C74873E06CF2}" type="slidenum">
              <a:rPr lang="fi-FI" smtClean="0"/>
              <a:t>6</a:t>
            </a:fld>
            <a:endParaRPr lang="fi-FI"/>
          </a:p>
        </p:txBody>
      </p:sp>
    </p:spTree>
    <p:extLst>
      <p:ext uri="{BB962C8B-B14F-4D97-AF65-F5344CB8AC3E}">
        <p14:creationId xmlns:p14="http://schemas.microsoft.com/office/powerpoint/2010/main" val="2064820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3" tooltip="http://moviefail.com/movie-review-the-avengers/"/>
              </a:rPr>
              <a:t>Tämä kuva</a:t>
            </a:r>
            <a:r>
              <a:rPr lang="fi-FI" sz="1200" dirty="0"/>
              <a:t>, tekijä Tuntematon tekijä, käyttöoikeus: </a:t>
            </a:r>
            <a:r>
              <a:rPr lang="fi-FI" sz="1200" dirty="0">
                <a:hlinkClick r:id="rId4" tooltip="https://creativecommons.org/licenses/by-nc-sa/3.0/"/>
              </a:rPr>
              <a:t>CC BY-SA-NC</a:t>
            </a:r>
            <a:endParaRPr lang="fi-FI"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5" tooltip="https://www.flickr.com/photos/wwworks/6320530955/"/>
              </a:rPr>
              <a:t>Tämä kuva</a:t>
            </a:r>
            <a:r>
              <a:rPr lang="fi-FI" sz="1200" dirty="0"/>
              <a:t>, tekijä Tuntematon tekijä, käyttöoikeus: </a:t>
            </a:r>
            <a:r>
              <a:rPr lang="fi-FI" sz="1200" dirty="0">
                <a:hlinkClick r:id="rId6" tooltip="https://creativecommons.org/licenses/by/3.0/"/>
              </a:rPr>
              <a:t>CC BY</a:t>
            </a:r>
            <a:endParaRPr lang="fi-FI" sz="1200" dirty="0">
              <a:hlinkClick r:id="rId7" tooltip="https://en.wikipedia.org/wiki/List_of_Olympic_men%27s_ice_hockey_players_for_Russi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7" tooltip="https://en.wikipedia.org/wiki/List_of_Olympic_men%27s_ice_hockey_players_for_Russia"/>
              </a:rPr>
              <a:t>Tämä kuva</a:t>
            </a:r>
            <a:r>
              <a:rPr lang="fi-FI" sz="1200" dirty="0"/>
              <a:t>, tekijä Tuntematon tekijä, käyttöoikeus: </a:t>
            </a:r>
            <a:r>
              <a:rPr lang="fi-FI" sz="1200" dirty="0">
                <a:hlinkClick r:id="rId8" tooltip="https://creativecommons.org/licenses/by-sa/3.0/"/>
              </a:rPr>
              <a:t>CC BY-SA</a:t>
            </a:r>
            <a:endParaRPr lang="fi-FI"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9" tooltip="http://en.kremlin.ru/events/president/news/12672"/>
              </a:rPr>
              <a:t>Tämä kuva</a:t>
            </a:r>
            <a:r>
              <a:rPr lang="fi-FI" sz="1200" dirty="0"/>
              <a:t>, tekijä Tuntematon tekijä, käyttöoikeus: </a:t>
            </a:r>
            <a:r>
              <a:rPr lang="fi-FI" sz="1200" dirty="0">
                <a:hlinkClick r:id="rId6" tooltip="https://creativecommons.org/licenses/by/3.0/"/>
              </a:rPr>
              <a:t>CC BY</a:t>
            </a:r>
            <a:endParaRPr lang="fi-FI"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10" tooltip="https://en.wikipedia.org/wiki/Aerobic_gymnastics"/>
              </a:rPr>
              <a:t>Tämä kuva</a:t>
            </a:r>
            <a:r>
              <a:rPr lang="fi-FI" sz="1200" dirty="0"/>
              <a:t>, tekijä Tuntematon tekijä, käyttöoikeus: </a:t>
            </a:r>
            <a:r>
              <a:rPr lang="fi-FI" sz="1200" dirty="0">
                <a:hlinkClick r:id="rId8" tooltip="https://creativecommons.org/licenses/by-sa/3.0/"/>
              </a:rPr>
              <a:t>CC BY-SA</a:t>
            </a:r>
            <a:endParaRPr lang="fi-FI"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i-FI" sz="1200" dirty="0"/>
          </a:p>
          <a:p>
            <a:endParaRPr lang="fi-FI" dirty="0"/>
          </a:p>
        </p:txBody>
      </p:sp>
      <p:sp>
        <p:nvSpPr>
          <p:cNvPr id="4" name="Dian numeron paikkamerkki 3"/>
          <p:cNvSpPr>
            <a:spLocks noGrp="1"/>
          </p:cNvSpPr>
          <p:nvPr>
            <p:ph type="sldNum" sz="quarter" idx="5"/>
          </p:nvPr>
        </p:nvSpPr>
        <p:spPr/>
        <p:txBody>
          <a:bodyPr/>
          <a:lstStyle/>
          <a:p>
            <a:fld id="{D7758C3F-F511-4BD2-BE70-C74873E06CF2}" type="slidenum">
              <a:rPr lang="fi-FI" smtClean="0"/>
              <a:t>12</a:t>
            </a:fld>
            <a:endParaRPr lang="fi-FI"/>
          </a:p>
        </p:txBody>
      </p:sp>
    </p:spTree>
    <p:extLst>
      <p:ext uri="{BB962C8B-B14F-4D97-AF65-F5344CB8AC3E}">
        <p14:creationId xmlns:p14="http://schemas.microsoft.com/office/powerpoint/2010/main" val="267531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D7758C3F-F511-4BD2-BE70-C74873E06CF2}" type="slidenum">
              <a:rPr lang="fi-FI" smtClean="0"/>
              <a:t>19</a:t>
            </a:fld>
            <a:endParaRPr lang="fi-FI"/>
          </a:p>
        </p:txBody>
      </p:sp>
    </p:spTree>
    <p:extLst>
      <p:ext uri="{BB962C8B-B14F-4D97-AF65-F5344CB8AC3E}">
        <p14:creationId xmlns:p14="http://schemas.microsoft.com/office/powerpoint/2010/main" val="2703077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171450" indent="-171450">
              <a:buFont typeface="Arial" panose="020B0604020202020204" pitchFamily="34" charset="0"/>
              <a:buChar char="•"/>
            </a:pPr>
            <a:r>
              <a:rPr lang="fi-FI" sz="1200" kern="1200" dirty="0">
                <a:solidFill>
                  <a:schemeClr val="tx1"/>
                </a:solidFill>
                <a:effectLst/>
                <a:latin typeface="+mn-lt"/>
                <a:ea typeface="+mn-ea"/>
                <a:cs typeface="+mn-cs"/>
              </a:rPr>
              <a:t>Globaalisti on herätty siihen, että asialle pitäisi tehdä jotakin.</a:t>
            </a:r>
          </a:p>
          <a:p>
            <a:pPr marL="171450" indent="-171450">
              <a:buFont typeface="Arial" panose="020B0604020202020204" pitchFamily="34" charset="0"/>
              <a:buChar char="•"/>
            </a:pPr>
            <a:r>
              <a:rPr lang="fi-FI" sz="1200" kern="1200" dirty="0">
                <a:solidFill>
                  <a:schemeClr val="tx1"/>
                </a:solidFill>
                <a:effectLst/>
                <a:latin typeface="+mn-lt"/>
                <a:ea typeface="+mn-ea"/>
                <a:cs typeface="+mn-cs"/>
              </a:rPr>
              <a:t>Lähes 200 maata sitoutunut tavoitteisiin.</a:t>
            </a:r>
          </a:p>
          <a:p>
            <a:pPr marL="171450" indent="-171450">
              <a:buFont typeface="Arial" panose="020B0604020202020204" pitchFamily="34" charset="0"/>
              <a:buChar char="•"/>
            </a:pPr>
            <a:r>
              <a:rPr lang="fi-FI" sz="1200" kern="1200" dirty="0">
                <a:solidFill>
                  <a:schemeClr val="tx1"/>
                </a:solidFill>
                <a:effectLst/>
                <a:latin typeface="+mn-lt"/>
                <a:ea typeface="+mn-ea"/>
                <a:cs typeface="+mn-cs"/>
              </a:rPr>
              <a:t>Tavoitteita on yhteensä 17. Alatavoitteita on yhteensä 169.</a:t>
            </a:r>
          </a:p>
          <a:p>
            <a:pPr marL="171450" indent="-171450">
              <a:buFont typeface="Arial" panose="020B0604020202020204" pitchFamily="34" charset="0"/>
              <a:buChar char="•"/>
            </a:pPr>
            <a:r>
              <a:rPr lang="fi-FI" sz="1200" kern="1200" dirty="0">
                <a:solidFill>
                  <a:schemeClr val="tx1"/>
                </a:solidFill>
                <a:effectLst/>
                <a:latin typeface="+mn-lt"/>
                <a:ea typeface="+mn-ea"/>
                <a:cs typeface="+mn-cs"/>
              </a:rPr>
              <a:t>Kaikki kestävän kehityksen tavoitteet ovat tärkeitä ja ne linkittyvät tiiviisti toisiinsa: yhtäkään tavoitetta ei voi tavoitella toisen kustannuksella. Kestävän kehityksen tavoitteiden toteutumiseen tarvitaankin niin valtioita, päättäjiä kuin kansalaisiakin.</a:t>
            </a:r>
          </a:p>
          <a:p>
            <a:pPr marL="171450" indent="-171450">
              <a:buFont typeface="Arial" panose="020B0604020202020204" pitchFamily="34" charset="0"/>
              <a:buChar char="•"/>
            </a:pPr>
            <a:endParaRPr lang="fi-FI" dirty="0"/>
          </a:p>
        </p:txBody>
      </p:sp>
      <p:sp>
        <p:nvSpPr>
          <p:cNvPr id="4" name="Dian numeron paikkamerkki 3"/>
          <p:cNvSpPr>
            <a:spLocks noGrp="1"/>
          </p:cNvSpPr>
          <p:nvPr>
            <p:ph type="sldNum" sz="quarter" idx="5"/>
          </p:nvPr>
        </p:nvSpPr>
        <p:spPr/>
        <p:txBody>
          <a:bodyPr/>
          <a:lstStyle/>
          <a:p>
            <a:fld id="{3089AEF3-68E3-F044-8A60-31E0AF27084D}" type="slidenum">
              <a:rPr lang="fi-FI" smtClean="0"/>
              <a:t>39</a:t>
            </a:fld>
            <a:endParaRPr lang="fi-FI"/>
          </a:p>
        </p:txBody>
      </p:sp>
    </p:spTree>
    <p:extLst>
      <p:ext uri="{BB962C8B-B14F-4D97-AF65-F5344CB8AC3E}">
        <p14:creationId xmlns:p14="http://schemas.microsoft.com/office/powerpoint/2010/main" val="3257606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3" tooltip="https://www.wired.it/mobile/smartphone/2020/09/24/iphone-12-presentazione-13-ottobre/"/>
              </a:rPr>
              <a:t>Tämä kuva</a:t>
            </a:r>
            <a:r>
              <a:rPr lang="fi-FI" sz="1200" dirty="0"/>
              <a:t>, tekijä Tuntematon tekijä, käyttöoikeus: </a:t>
            </a:r>
            <a:r>
              <a:rPr lang="fi-FI" sz="1200" dirty="0">
                <a:hlinkClick r:id="rId4" tooltip="https://creativecommons.org/licenses/by-nc-nd/3.0/"/>
              </a:rPr>
              <a:t>CC BY-NC-ND</a:t>
            </a:r>
            <a:endParaRPr lang="fi-FI" sz="1200" dirty="0"/>
          </a:p>
          <a:p>
            <a:endParaRPr lang="fi-FI" dirty="0"/>
          </a:p>
        </p:txBody>
      </p:sp>
      <p:sp>
        <p:nvSpPr>
          <p:cNvPr id="4" name="Dian numeron paikkamerkki 3"/>
          <p:cNvSpPr>
            <a:spLocks noGrp="1"/>
          </p:cNvSpPr>
          <p:nvPr>
            <p:ph type="sldNum" sz="quarter" idx="5"/>
          </p:nvPr>
        </p:nvSpPr>
        <p:spPr/>
        <p:txBody>
          <a:bodyPr/>
          <a:lstStyle/>
          <a:p>
            <a:fld id="{D7758C3F-F511-4BD2-BE70-C74873E06CF2}" type="slidenum">
              <a:rPr lang="fi-FI" smtClean="0"/>
              <a:t>59</a:t>
            </a:fld>
            <a:endParaRPr lang="fi-FI"/>
          </a:p>
        </p:txBody>
      </p:sp>
    </p:spTree>
    <p:extLst>
      <p:ext uri="{BB962C8B-B14F-4D97-AF65-F5344CB8AC3E}">
        <p14:creationId xmlns:p14="http://schemas.microsoft.com/office/powerpoint/2010/main" val="1002176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hlinkClick r:id="rId3" tooltip="https://it.wikipedia.org/wiki/Euro"/>
              </a:rPr>
              <a:t>Tämä kuva</a:t>
            </a:r>
            <a:r>
              <a:rPr lang="fi-FI" sz="1200" dirty="0"/>
              <a:t>, tekijä Tuntematon tekijä, käyttöoikeus: </a:t>
            </a:r>
            <a:r>
              <a:rPr lang="fi-FI" sz="1200" dirty="0">
                <a:hlinkClick r:id="rId4" tooltip="https://creativecommons.org/licenses/by-sa/3.0/"/>
              </a:rPr>
              <a:t>CC BY-SA</a:t>
            </a:r>
            <a:endParaRPr lang="fi-FI" sz="1200" dirty="0"/>
          </a:p>
          <a:p>
            <a:endParaRPr lang="fi-FI" dirty="0"/>
          </a:p>
        </p:txBody>
      </p:sp>
      <p:sp>
        <p:nvSpPr>
          <p:cNvPr id="4" name="Dian numeron paikkamerkki 3"/>
          <p:cNvSpPr>
            <a:spLocks noGrp="1"/>
          </p:cNvSpPr>
          <p:nvPr>
            <p:ph type="sldNum" sz="quarter" idx="5"/>
          </p:nvPr>
        </p:nvSpPr>
        <p:spPr/>
        <p:txBody>
          <a:bodyPr/>
          <a:lstStyle/>
          <a:p>
            <a:fld id="{D7758C3F-F511-4BD2-BE70-C74873E06CF2}" type="slidenum">
              <a:rPr lang="fi-FI" smtClean="0"/>
              <a:t>60</a:t>
            </a:fld>
            <a:endParaRPr lang="fi-FI"/>
          </a:p>
        </p:txBody>
      </p:sp>
    </p:spTree>
    <p:extLst>
      <p:ext uri="{BB962C8B-B14F-4D97-AF65-F5344CB8AC3E}">
        <p14:creationId xmlns:p14="http://schemas.microsoft.com/office/powerpoint/2010/main" val="4125171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tsikko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8A72D81-9EE4-4D1C-9BCC-EE4F2BD7DADF}"/>
              </a:ext>
            </a:extLst>
          </p:cNvPr>
          <p:cNvSpPr>
            <a:spLocks noGrp="1"/>
          </p:cNvSpPr>
          <p:nvPr>
            <p:ph type="ctrTitle" hasCustomPrompt="1"/>
          </p:nvPr>
        </p:nvSpPr>
        <p:spPr>
          <a:xfrm>
            <a:off x="819150" y="561975"/>
            <a:ext cx="9848850" cy="3071813"/>
          </a:xfrm>
        </p:spPr>
        <p:txBody>
          <a:bodyPr anchor="b"/>
          <a:lstStyle>
            <a:lvl1pPr algn="l">
              <a:lnSpc>
                <a:spcPct val="80000"/>
              </a:lnSpc>
              <a:defRPr sz="11000" b="0">
                <a:solidFill>
                  <a:schemeClr val="bg1"/>
                </a:solidFill>
                <a:latin typeface="Altis Heavy" panose="020B0903030000000003" pitchFamily="34" charset="0"/>
              </a:defRPr>
            </a:lvl1pPr>
          </a:lstStyle>
          <a:p>
            <a:r>
              <a:rPr lang="fi-FI" dirty="0"/>
              <a:t>Otsikko</a:t>
            </a:r>
          </a:p>
        </p:txBody>
      </p:sp>
      <p:sp>
        <p:nvSpPr>
          <p:cNvPr id="3" name="Alaotsikko 2">
            <a:extLst>
              <a:ext uri="{FF2B5EF4-FFF2-40B4-BE49-F238E27FC236}">
                <a16:creationId xmlns:a16="http://schemas.microsoft.com/office/drawing/2014/main" id="{7D3B2081-E8E0-4F9C-8D30-9BEA560C71BF}"/>
              </a:ext>
            </a:extLst>
          </p:cNvPr>
          <p:cNvSpPr>
            <a:spLocks noGrp="1"/>
          </p:cNvSpPr>
          <p:nvPr>
            <p:ph type="subTitle" idx="1"/>
          </p:nvPr>
        </p:nvSpPr>
        <p:spPr>
          <a:xfrm>
            <a:off x="819150" y="3602038"/>
            <a:ext cx="9848850" cy="1208087"/>
          </a:xfrm>
        </p:spPr>
        <p:txBody>
          <a:bodyPr/>
          <a:lstStyle>
            <a:lvl1pPr marL="0" indent="0" algn="l">
              <a:lnSpc>
                <a:spcPct val="90000"/>
              </a:lnSpc>
              <a:buNone/>
              <a:defRPr sz="3000">
                <a:solidFill>
                  <a:schemeClr val="bg1"/>
                </a:solidFill>
                <a:latin typeface="Altis Medium" panose="020B07030300000000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4" name="Päivämäärän paikkamerkki 3">
            <a:extLst>
              <a:ext uri="{FF2B5EF4-FFF2-40B4-BE49-F238E27FC236}">
                <a16:creationId xmlns:a16="http://schemas.microsoft.com/office/drawing/2014/main" id="{54BCC596-09CC-478C-8267-C254A8533B2B}"/>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182AAF5E-7502-4D43-AB1A-DDAEA827F70C}"/>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D13CB314-7BCC-4A09-AF3C-B03E4672D530}"/>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10" name="Tekstin paikkamerkki 9">
            <a:extLst>
              <a:ext uri="{FF2B5EF4-FFF2-40B4-BE49-F238E27FC236}">
                <a16:creationId xmlns:a16="http://schemas.microsoft.com/office/drawing/2014/main" id="{1860EA08-A1B3-4E66-B1B6-9A2D3C9EA6BC}"/>
              </a:ext>
            </a:extLst>
          </p:cNvPr>
          <p:cNvSpPr>
            <a:spLocks noGrp="1"/>
          </p:cNvSpPr>
          <p:nvPr>
            <p:ph type="body" sz="quarter" idx="13"/>
          </p:nvPr>
        </p:nvSpPr>
        <p:spPr>
          <a:xfrm>
            <a:off x="819150" y="4829175"/>
            <a:ext cx="9848850" cy="685800"/>
          </a:xfrm>
        </p:spPr>
        <p:txBody>
          <a:bodyPr/>
          <a:lstStyle>
            <a:lvl1pPr marL="0" indent="0">
              <a:lnSpc>
                <a:spcPct val="90000"/>
              </a:lnSpc>
              <a:buNone/>
              <a:defRPr sz="1950">
                <a:solidFill>
                  <a:schemeClr val="bg1"/>
                </a:solidFill>
              </a:defRPr>
            </a:lvl1pPr>
            <a:lvl2pPr marL="361950" indent="0">
              <a:buNone/>
              <a:defRPr/>
            </a:lvl2pPr>
          </a:lstStyle>
          <a:p>
            <a:pPr lvl="0"/>
            <a:r>
              <a:rPr lang="fi-FI"/>
              <a:t>Muokkaa tekstin perustyylejä
toinen taso
kolmas taso
neljäs taso
viides taso</a:t>
            </a:r>
            <a:endParaRPr lang="fi-FI" dirty="0"/>
          </a:p>
        </p:txBody>
      </p:sp>
    </p:spTree>
    <p:extLst>
      <p:ext uri="{BB962C8B-B14F-4D97-AF65-F5344CB8AC3E}">
        <p14:creationId xmlns:p14="http://schemas.microsoft.com/office/powerpoint/2010/main" val="209586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ilaatikot">
    <p:spTree>
      <p:nvGrpSpPr>
        <p:cNvPr id="1" name=""/>
        <p:cNvGrpSpPr/>
        <p:nvPr/>
      </p:nvGrpSpPr>
      <p:grpSpPr>
        <a:xfrm>
          <a:off x="0" y="0"/>
          <a:ext cx="0" cy="0"/>
          <a:chOff x="0" y="0"/>
          <a:chExt cx="0" cy="0"/>
        </a:xfrm>
      </p:grpSpPr>
      <p:sp>
        <p:nvSpPr>
          <p:cNvPr id="6" name="Suorakulmio 5">
            <a:extLst>
              <a:ext uri="{FF2B5EF4-FFF2-40B4-BE49-F238E27FC236}">
                <a16:creationId xmlns:a16="http://schemas.microsoft.com/office/drawing/2014/main" id="{0CECA5A1-B026-4969-8F70-4939DC7CBEA2}"/>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ko 1">
            <a:extLst>
              <a:ext uri="{FF2B5EF4-FFF2-40B4-BE49-F238E27FC236}">
                <a16:creationId xmlns:a16="http://schemas.microsoft.com/office/drawing/2014/main" id="{DB6271E6-FFD9-4DAF-A6C0-7B2AF123A9D5}"/>
              </a:ext>
            </a:extLst>
          </p:cNvPr>
          <p:cNvSpPr>
            <a:spLocks noGrp="1"/>
          </p:cNvSpPr>
          <p:nvPr>
            <p:ph type="title"/>
          </p:nvPr>
        </p:nvSpPr>
        <p:spPr>
          <a:xfrm>
            <a:off x="847725" y="809625"/>
            <a:ext cx="9629775" cy="933449"/>
          </a:xfrm>
        </p:spPr>
        <p:txBody>
          <a:bodyPr/>
          <a:lstStyle>
            <a:lvl1pPr>
              <a:lnSpc>
                <a:spcPct val="95000"/>
              </a:lnSpc>
              <a:defRPr sz="2500"/>
            </a:lvl1pPr>
          </a:lstStyle>
          <a:p>
            <a:r>
              <a:rPr lang="fi-FI"/>
              <a:t>Muokkaa ots. perustyyl. napsautt.</a:t>
            </a:r>
            <a:endParaRPr lang="fi-FI" dirty="0"/>
          </a:p>
        </p:txBody>
      </p:sp>
      <p:sp>
        <p:nvSpPr>
          <p:cNvPr id="3" name="Päivämäärän paikkamerkki 2">
            <a:extLst>
              <a:ext uri="{FF2B5EF4-FFF2-40B4-BE49-F238E27FC236}">
                <a16:creationId xmlns:a16="http://schemas.microsoft.com/office/drawing/2014/main" id="{9662E037-9C58-4219-A6E4-09BCF6B0BF03}"/>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4" name="Alatunnisteen paikkamerkki 3">
            <a:extLst>
              <a:ext uri="{FF2B5EF4-FFF2-40B4-BE49-F238E27FC236}">
                <a16:creationId xmlns:a16="http://schemas.microsoft.com/office/drawing/2014/main" id="{03300C4F-D3C0-4FA5-84B8-A3431C3B5302}"/>
              </a:ext>
            </a:extLst>
          </p:cNvPr>
          <p:cNvSpPr>
            <a:spLocks noGrp="1"/>
          </p:cNvSpPr>
          <p:nvPr>
            <p:ph type="ftr" sz="quarter" idx="11"/>
          </p:nvPr>
        </p:nvSpPr>
        <p:spPr/>
        <p:txBody>
          <a:bodyPr/>
          <a:lstStyle/>
          <a:p>
            <a:endParaRPr lang="fi-FI"/>
          </a:p>
        </p:txBody>
      </p:sp>
      <p:sp>
        <p:nvSpPr>
          <p:cNvPr id="5" name="Dian numeron paikkamerkki 4">
            <a:extLst>
              <a:ext uri="{FF2B5EF4-FFF2-40B4-BE49-F238E27FC236}">
                <a16:creationId xmlns:a16="http://schemas.microsoft.com/office/drawing/2014/main" id="{1E7F7BAA-6C04-4220-B036-22EEB96962E2}"/>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10" name="Tekstin paikkamerkki 9">
            <a:extLst>
              <a:ext uri="{FF2B5EF4-FFF2-40B4-BE49-F238E27FC236}">
                <a16:creationId xmlns:a16="http://schemas.microsoft.com/office/drawing/2014/main" id="{1C4BB6FB-EEDD-4343-8BFC-505D759C2836}"/>
              </a:ext>
            </a:extLst>
          </p:cNvPr>
          <p:cNvSpPr>
            <a:spLocks noGrp="1"/>
          </p:cNvSpPr>
          <p:nvPr>
            <p:ph type="body" sz="quarter" idx="13"/>
          </p:nvPr>
        </p:nvSpPr>
        <p:spPr>
          <a:xfrm>
            <a:off x="866775" y="3009900"/>
            <a:ext cx="3324225" cy="2247900"/>
          </a:xfrm>
          <a:solidFill>
            <a:schemeClr val="accent1"/>
          </a:solidFill>
        </p:spPr>
        <p:txBody>
          <a:bodyPr lIns="360000" tIns="288000" rIns="180000" bIns="180000"/>
          <a:lstStyle>
            <a:lvl1pPr marL="0" indent="0">
              <a:buNone/>
              <a:defRPr b="1">
                <a:solidFill>
                  <a:schemeClr val="bg1"/>
                </a:solidFill>
              </a:defRPr>
            </a:lvl1pPr>
            <a:lvl2pPr marL="361950" indent="0">
              <a:buNone/>
              <a:defRPr/>
            </a:lvl2pPr>
          </a:lstStyle>
          <a:p>
            <a:pPr lvl="0"/>
            <a:r>
              <a:rPr lang="fi-FI"/>
              <a:t>Muokkaa tekstin perustyylejä
toinen taso
kolmas taso
neljäs taso
viides taso</a:t>
            </a:r>
            <a:endParaRPr lang="fi-FI" dirty="0"/>
          </a:p>
        </p:txBody>
      </p:sp>
      <p:sp>
        <p:nvSpPr>
          <p:cNvPr id="12" name="Tekstin paikkamerkki 11">
            <a:extLst>
              <a:ext uri="{FF2B5EF4-FFF2-40B4-BE49-F238E27FC236}">
                <a16:creationId xmlns:a16="http://schemas.microsoft.com/office/drawing/2014/main" id="{5E08228F-FC96-4BCF-B858-27A89B0B7ACD}"/>
              </a:ext>
            </a:extLst>
          </p:cNvPr>
          <p:cNvSpPr>
            <a:spLocks noGrp="1"/>
          </p:cNvSpPr>
          <p:nvPr>
            <p:ph type="body" sz="quarter" idx="14"/>
          </p:nvPr>
        </p:nvSpPr>
        <p:spPr>
          <a:xfrm>
            <a:off x="866775" y="2305049"/>
            <a:ext cx="8029575" cy="657225"/>
          </a:xfrm>
        </p:spPr>
        <p:txBody>
          <a:bodyPr/>
          <a:lstStyle>
            <a:lvl1pPr marL="0" indent="0">
              <a:buNone/>
              <a:defRPr sz="1850" b="1">
                <a:solidFill>
                  <a:schemeClr val="tx2"/>
                </a:solidFill>
              </a:defRPr>
            </a:lvl1pPr>
            <a:lvl2pPr marL="361950" indent="0">
              <a:buNone/>
              <a:defRPr/>
            </a:lvl2pPr>
          </a:lstStyle>
          <a:p>
            <a:pPr lvl="0"/>
            <a:r>
              <a:rPr lang="fi-FI"/>
              <a:t>Muokkaa tekstin perustyylejä
toinen taso
kolmas taso
neljäs taso
viides taso</a:t>
            </a:r>
            <a:endParaRPr lang="fi-FI" dirty="0"/>
          </a:p>
        </p:txBody>
      </p:sp>
      <p:sp>
        <p:nvSpPr>
          <p:cNvPr id="13" name="Tekstin paikkamerkki 9">
            <a:extLst>
              <a:ext uri="{FF2B5EF4-FFF2-40B4-BE49-F238E27FC236}">
                <a16:creationId xmlns:a16="http://schemas.microsoft.com/office/drawing/2014/main" id="{0CB0E18F-0C87-4D15-84A4-D8F015711D92}"/>
              </a:ext>
            </a:extLst>
          </p:cNvPr>
          <p:cNvSpPr>
            <a:spLocks noGrp="1"/>
          </p:cNvSpPr>
          <p:nvPr>
            <p:ph type="body" sz="quarter" idx="15"/>
          </p:nvPr>
        </p:nvSpPr>
        <p:spPr>
          <a:xfrm>
            <a:off x="4438650" y="3009900"/>
            <a:ext cx="3324225" cy="2247900"/>
          </a:xfrm>
          <a:solidFill>
            <a:schemeClr val="accent1"/>
          </a:solidFill>
        </p:spPr>
        <p:txBody>
          <a:bodyPr lIns="360000" tIns="288000" rIns="180000" bIns="180000"/>
          <a:lstStyle>
            <a:lvl1pPr marL="0" indent="0">
              <a:buNone/>
              <a:defRPr b="1">
                <a:solidFill>
                  <a:schemeClr val="bg1"/>
                </a:solidFill>
              </a:defRPr>
            </a:lvl1pPr>
            <a:lvl2pPr marL="361950" indent="0">
              <a:buNone/>
              <a:defRPr/>
            </a:lvl2pPr>
          </a:lstStyle>
          <a:p>
            <a:pPr lvl="0"/>
            <a:r>
              <a:rPr lang="fi-FI"/>
              <a:t>Muokkaa tekstin perustyylejä
toinen taso
kolmas taso
neljäs taso
viides taso</a:t>
            </a:r>
            <a:endParaRPr lang="fi-FI" dirty="0"/>
          </a:p>
        </p:txBody>
      </p:sp>
      <p:sp>
        <p:nvSpPr>
          <p:cNvPr id="14" name="Tekstin paikkamerkki 9">
            <a:extLst>
              <a:ext uri="{FF2B5EF4-FFF2-40B4-BE49-F238E27FC236}">
                <a16:creationId xmlns:a16="http://schemas.microsoft.com/office/drawing/2014/main" id="{AE2CAC0A-E108-407B-B773-D1340BA66EC5}"/>
              </a:ext>
            </a:extLst>
          </p:cNvPr>
          <p:cNvSpPr>
            <a:spLocks noGrp="1"/>
          </p:cNvSpPr>
          <p:nvPr>
            <p:ph type="body" sz="quarter" idx="16"/>
          </p:nvPr>
        </p:nvSpPr>
        <p:spPr>
          <a:xfrm>
            <a:off x="8001000" y="3009900"/>
            <a:ext cx="3324225" cy="2247900"/>
          </a:xfrm>
          <a:solidFill>
            <a:schemeClr val="accent1"/>
          </a:solidFill>
        </p:spPr>
        <p:txBody>
          <a:bodyPr lIns="360000" tIns="288000" rIns="180000" bIns="180000"/>
          <a:lstStyle>
            <a:lvl1pPr marL="0" indent="0">
              <a:buNone/>
              <a:defRPr b="1">
                <a:solidFill>
                  <a:schemeClr val="bg1"/>
                </a:solidFill>
              </a:defRPr>
            </a:lvl1pPr>
            <a:lvl2pPr marL="361950" indent="0">
              <a:buNone/>
              <a:defRPr/>
            </a:lvl2pPr>
          </a:lstStyle>
          <a:p>
            <a:pPr lvl="0"/>
            <a:r>
              <a:rPr lang="fi-FI"/>
              <a:t>Muokkaa tekstin perustyylejä
toinen taso
kolmas taso
neljäs taso
viides taso</a:t>
            </a:r>
            <a:endParaRPr lang="fi-FI" dirty="0"/>
          </a:p>
        </p:txBody>
      </p:sp>
    </p:spTree>
    <p:extLst>
      <p:ext uri="{BB962C8B-B14F-4D97-AF65-F5344CB8AC3E}">
        <p14:creationId xmlns:p14="http://schemas.microsoft.com/office/powerpoint/2010/main" val="633684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6" name="Suorakulmio 5">
            <a:extLst>
              <a:ext uri="{FF2B5EF4-FFF2-40B4-BE49-F238E27FC236}">
                <a16:creationId xmlns:a16="http://schemas.microsoft.com/office/drawing/2014/main" id="{0CECA5A1-B026-4969-8F70-4939DC7CBEA2}"/>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ko 1">
            <a:extLst>
              <a:ext uri="{FF2B5EF4-FFF2-40B4-BE49-F238E27FC236}">
                <a16:creationId xmlns:a16="http://schemas.microsoft.com/office/drawing/2014/main" id="{DB6271E6-FFD9-4DAF-A6C0-7B2AF123A9D5}"/>
              </a:ext>
            </a:extLst>
          </p:cNvPr>
          <p:cNvSpPr>
            <a:spLocks noGrp="1"/>
          </p:cNvSpPr>
          <p:nvPr>
            <p:ph type="title"/>
          </p:nvPr>
        </p:nvSpPr>
        <p:spPr/>
        <p:txBody>
          <a:bodyPr/>
          <a:lstStyle/>
          <a:p>
            <a:r>
              <a:rPr lang="fi-FI"/>
              <a:t>Muokkaa ots. perustyyl. napsautt.</a:t>
            </a:r>
            <a:endParaRPr lang="fi-FI" dirty="0"/>
          </a:p>
        </p:txBody>
      </p:sp>
      <p:sp>
        <p:nvSpPr>
          <p:cNvPr id="3" name="Päivämäärän paikkamerkki 2">
            <a:extLst>
              <a:ext uri="{FF2B5EF4-FFF2-40B4-BE49-F238E27FC236}">
                <a16:creationId xmlns:a16="http://schemas.microsoft.com/office/drawing/2014/main" id="{9662E037-9C58-4219-A6E4-09BCF6B0BF03}"/>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4" name="Alatunnisteen paikkamerkki 3">
            <a:extLst>
              <a:ext uri="{FF2B5EF4-FFF2-40B4-BE49-F238E27FC236}">
                <a16:creationId xmlns:a16="http://schemas.microsoft.com/office/drawing/2014/main" id="{03300C4F-D3C0-4FA5-84B8-A3431C3B5302}"/>
              </a:ext>
            </a:extLst>
          </p:cNvPr>
          <p:cNvSpPr>
            <a:spLocks noGrp="1"/>
          </p:cNvSpPr>
          <p:nvPr>
            <p:ph type="ftr" sz="quarter" idx="11"/>
          </p:nvPr>
        </p:nvSpPr>
        <p:spPr/>
        <p:txBody>
          <a:bodyPr/>
          <a:lstStyle/>
          <a:p>
            <a:endParaRPr lang="fi-FI"/>
          </a:p>
        </p:txBody>
      </p:sp>
      <p:sp>
        <p:nvSpPr>
          <p:cNvPr id="5" name="Dian numeron paikkamerkki 4">
            <a:extLst>
              <a:ext uri="{FF2B5EF4-FFF2-40B4-BE49-F238E27FC236}">
                <a16:creationId xmlns:a16="http://schemas.microsoft.com/office/drawing/2014/main" id="{1E7F7BAA-6C04-4220-B036-22EEB96962E2}"/>
              </a:ext>
            </a:extLst>
          </p:cNvPr>
          <p:cNvSpPr>
            <a:spLocks noGrp="1"/>
          </p:cNvSpPr>
          <p:nvPr>
            <p:ph type="sldNum" sz="quarter" idx="12"/>
          </p:nvPr>
        </p:nvSpPr>
        <p:spPr/>
        <p:txBody>
          <a:bodyPr/>
          <a:lstStyle/>
          <a:p>
            <a:fld id="{2F0CB31A-CCED-4D26-A5BF-73B0DD9418B4}" type="slidenum">
              <a:rPr lang="fi-FI" smtClean="0"/>
              <a:t>‹#›</a:t>
            </a:fld>
            <a:endParaRPr lang="fi-FI"/>
          </a:p>
        </p:txBody>
      </p:sp>
    </p:spTree>
    <p:extLst>
      <p:ext uri="{BB962C8B-B14F-4D97-AF65-F5344CB8AC3E}">
        <p14:creationId xmlns:p14="http://schemas.microsoft.com/office/powerpoint/2010/main" val="619775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san ylätunnist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19FB37B-077D-45E5-94FB-78CEB1F669BB}"/>
              </a:ext>
            </a:extLst>
          </p:cNvPr>
          <p:cNvSpPr>
            <a:spLocks noGrp="1"/>
          </p:cNvSpPr>
          <p:nvPr>
            <p:ph type="title"/>
          </p:nvPr>
        </p:nvSpPr>
        <p:spPr>
          <a:xfrm>
            <a:off x="565150" y="557214"/>
            <a:ext cx="10515600" cy="4481512"/>
          </a:xfrm>
        </p:spPr>
        <p:txBody>
          <a:bodyPr anchor="t" anchorCtr="0"/>
          <a:lstStyle>
            <a:lvl1pPr>
              <a:lnSpc>
                <a:spcPct val="84000"/>
              </a:lnSpc>
              <a:defRPr sz="10800">
                <a:solidFill>
                  <a:schemeClr val="bg1"/>
                </a:solidFill>
                <a:latin typeface="Altis Heavy" panose="020B0903030000000003" pitchFamily="34" charset="0"/>
              </a:defRPr>
            </a:lvl1pPr>
          </a:lstStyle>
          <a:p>
            <a:r>
              <a:rPr lang="fi-FI"/>
              <a:t>Muokkaa ots. perustyyl. napsautt.</a:t>
            </a:r>
            <a:endParaRPr lang="fi-FI" dirty="0"/>
          </a:p>
        </p:txBody>
      </p:sp>
      <p:sp>
        <p:nvSpPr>
          <p:cNvPr id="4" name="Päivämäärän paikkamerkki 3">
            <a:extLst>
              <a:ext uri="{FF2B5EF4-FFF2-40B4-BE49-F238E27FC236}">
                <a16:creationId xmlns:a16="http://schemas.microsoft.com/office/drawing/2014/main" id="{0490AE48-29B7-49BA-9F5D-0780AF3D40AF}"/>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01F25ECF-70BE-42AE-85DE-9A6BB243CBA8}"/>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BB036015-9B1A-4CE6-9611-94060A5E48E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9" name="Tekstin paikkamerkki 8">
            <a:extLst>
              <a:ext uri="{FF2B5EF4-FFF2-40B4-BE49-F238E27FC236}">
                <a16:creationId xmlns:a16="http://schemas.microsoft.com/office/drawing/2014/main" id="{62A9B46C-68CB-44BB-BD51-CCCFD27416E3}"/>
              </a:ext>
            </a:extLst>
          </p:cNvPr>
          <p:cNvSpPr>
            <a:spLocks noGrp="1"/>
          </p:cNvSpPr>
          <p:nvPr>
            <p:ph type="body" sz="quarter" idx="13"/>
          </p:nvPr>
        </p:nvSpPr>
        <p:spPr>
          <a:xfrm>
            <a:off x="565150" y="5067300"/>
            <a:ext cx="6873875" cy="485775"/>
          </a:xfrm>
        </p:spPr>
        <p:txBody>
          <a:bodyPr/>
          <a:lstStyle>
            <a:lvl1pPr marL="0" indent="0">
              <a:lnSpc>
                <a:spcPct val="90000"/>
              </a:lnSpc>
              <a:buNone/>
              <a:defRPr sz="2400">
                <a:solidFill>
                  <a:schemeClr val="bg1"/>
                </a:solidFill>
                <a:latin typeface="Altis Heavy" panose="020B0903030000000003" pitchFamily="34" charset="0"/>
              </a:defRPr>
            </a:lvl1pPr>
            <a:lvl2pPr marL="361950" indent="0">
              <a:buNone/>
              <a:defRPr/>
            </a:lvl2pPr>
          </a:lstStyle>
          <a:p>
            <a:pPr lvl="0"/>
            <a:r>
              <a:rPr lang="fi-FI"/>
              <a:t>Muokkaa tekstin perustyylejä
toinen taso
kolmas taso
neljäs taso
viides taso</a:t>
            </a:r>
            <a:endParaRPr lang="fi-FI" dirty="0"/>
          </a:p>
        </p:txBody>
      </p:sp>
    </p:spTree>
    <p:extLst>
      <p:ext uri="{BB962C8B-B14F-4D97-AF65-F5344CB8AC3E}">
        <p14:creationId xmlns:p14="http://schemas.microsoft.com/office/powerpoint/2010/main" val="1575047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san ylätunniste 2">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19FB37B-077D-45E5-94FB-78CEB1F669BB}"/>
              </a:ext>
            </a:extLst>
          </p:cNvPr>
          <p:cNvSpPr>
            <a:spLocks noGrp="1"/>
          </p:cNvSpPr>
          <p:nvPr>
            <p:ph type="title"/>
          </p:nvPr>
        </p:nvSpPr>
        <p:spPr>
          <a:xfrm>
            <a:off x="822325" y="862014"/>
            <a:ext cx="10515600" cy="3833812"/>
          </a:xfrm>
        </p:spPr>
        <p:txBody>
          <a:bodyPr anchor="t" anchorCtr="0"/>
          <a:lstStyle>
            <a:lvl1pPr>
              <a:lnSpc>
                <a:spcPct val="84000"/>
              </a:lnSpc>
              <a:defRPr sz="6600">
                <a:solidFill>
                  <a:schemeClr val="bg1"/>
                </a:solidFill>
                <a:latin typeface="Altis Heavy" panose="020B0903030000000003" pitchFamily="34" charset="0"/>
              </a:defRPr>
            </a:lvl1pPr>
          </a:lstStyle>
          <a:p>
            <a:r>
              <a:rPr lang="fi-FI"/>
              <a:t>Muokkaa ots. perustyyl. napsautt.</a:t>
            </a:r>
            <a:endParaRPr lang="fi-FI" dirty="0"/>
          </a:p>
        </p:txBody>
      </p:sp>
      <p:sp>
        <p:nvSpPr>
          <p:cNvPr id="4" name="Päivämäärän paikkamerkki 3">
            <a:extLst>
              <a:ext uri="{FF2B5EF4-FFF2-40B4-BE49-F238E27FC236}">
                <a16:creationId xmlns:a16="http://schemas.microsoft.com/office/drawing/2014/main" id="{0490AE48-29B7-49BA-9F5D-0780AF3D40AF}"/>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01F25ECF-70BE-42AE-85DE-9A6BB243CBA8}"/>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BB036015-9B1A-4CE6-9611-94060A5E48E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9" name="Tekstin paikkamerkki 8">
            <a:extLst>
              <a:ext uri="{FF2B5EF4-FFF2-40B4-BE49-F238E27FC236}">
                <a16:creationId xmlns:a16="http://schemas.microsoft.com/office/drawing/2014/main" id="{588AAC12-11FB-4801-8BBC-13E9B7D67365}"/>
              </a:ext>
            </a:extLst>
          </p:cNvPr>
          <p:cNvSpPr>
            <a:spLocks noGrp="1"/>
          </p:cNvSpPr>
          <p:nvPr>
            <p:ph type="body" sz="quarter" idx="13"/>
          </p:nvPr>
        </p:nvSpPr>
        <p:spPr>
          <a:xfrm>
            <a:off x="819150" y="5067300"/>
            <a:ext cx="6619875" cy="485775"/>
          </a:xfrm>
        </p:spPr>
        <p:txBody>
          <a:bodyPr/>
          <a:lstStyle>
            <a:lvl1pPr marL="0" indent="0">
              <a:lnSpc>
                <a:spcPct val="90000"/>
              </a:lnSpc>
              <a:buNone/>
              <a:defRPr sz="2400">
                <a:solidFill>
                  <a:schemeClr val="bg1"/>
                </a:solidFill>
                <a:latin typeface="Altis Heavy" panose="020B0903030000000003" pitchFamily="34" charset="0"/>
              </a:defRPr>
            </a:lvl1pPr>
            <a:lvl2pPr marL="361950" indent="0">
              <a:buNone/>
              <a:defRPr/>
            </a:lvl2pPr>
          </a:lstStyle>
          <a:p>
            <a:pPr lvl="0"/>
            <a:r>
              <a:rPr lang="fi-FI"/>
              <a:t>Muokkaa tekstin perustyylejä
toinen taso
kolmas taso
neljäs taso
viides taso</a:t>
            </a:r>
            <a:endParaRPr lang="fi-FI" dirty="0"/>
          </a:p>
        </p:txBody>
      </p:sp>
    </p:spTree>
    <p:extLst>
      <p:ext uri="{BB962C8B-B14F-4D97-AF65-F5344CB8AC3E}">
        <p14:creationId xmlns:p14="http://schemas.microsoft.com/office/powerpoint/2010/main" val="4025941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A057E5AB-6D39-4C70-822B-81B67D5EBA8E}"/>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3" name="Alatunnisteen paikkamerkki 2">
            <a:extLst>
              <a:ext uri="{FF2B5EF4-FFF2-40B4-BE49-F238E27FC236}">
                <a16:creationId xmlns:a16="http://schemas.microsoft.com/office/drawing/2014/main" id="{5D65A94E-5ED1-4AAE-8FDD-E64CB660F310}"/>
              </a:ext>
            </a:extLst>
          </p:cNvPr>
          <p:cNvSpPr>
            <a:spLocks noGrp="1"/>
          </p:cNvSpPr>
          <p:nvPr>
            <p:ph type="ftr" sz="quarter" idx="11"/>
          </p:nvPr>
        </p:nvSpPr>
        <p:spPr/>
        <p:txBody>
          <a:bodyPr/>
          <a:lstStyle/>
          <a:p>
            <a:endParaRPr lang="fi-FI"/>
          </a:p>
        </p:txBody>
      </p:sp>
      <p:sp>
        <p:nvSpPr>
          <p:cNvPr id="4" name="Dian numeron paikkamerkki 3">
            <a:extLst>
              <a:ext uri="{FF2B5EF4-FFF2-40B4-BE49-F238E27FC236}">
                <a16:creationId xmlns:a16="http://schemas.microsoft.com/office/drawing/2014/main" id="{ED7B6986-BC49-4838-9ABA-C0C29A1E06F9}"/>
              </a:ext>
            </a:extLst>
          </p:cNvPr>
          <p:cNvSpPr>
            <a:spLocks noGrp="1"/>
          </p:cNvSpPr>
          <p:nvPr>
            <p:ph type="sldNum" sz="quarter" idx="12"/>
          </p:nvPr>
        </p:nvSpPr>
        <p:spPr/>
        <p:txBody>
          <a:bodyPr/>
          <a:lstStyle/>
          <a:p>
            <a:fld id="{2F0CB31A-CCED-4D26-A5BF-73B0DD9418B4}" type="slidenum">
              <a:rPr lang="fi-FI" smtClean="0"/>
              <a:t>‹#›</a:t>
            </a:fld>
            <a:endParaRPr lang="fi-FI"/>
          </a:p>
        </p:txBody>
      </p:sp>
    </p:spTree>
    <p:extLst>
      <p:ext uri="{BB962C8B-B14F-4D97-AF65-F5344CB8AC3E}">
        <p14:creationId xmlns:p14="http://schemas.microsoft.com/office/powerpoint/2010/main" val="3237767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tsikko ja sisältö">
    <p:spTree>
      <p:nvGrpSpPr>
        <p:cNvPr id="1" name=""/>
        <p:cNvGrpSpPr/>
        <p:nvPr/>
      </p:nvGrpSpPr>
      <p:grpSpPr>
        <a:xfrm>
          <a:off x="0" y="0"/>
          <a:ext cx="0" cy="0"/>
          <a:chOff x="0" y="0"/>
          <a:chExt cx="0" cy="0"/>
        </a:xfrm>
      </p:grpSpPr>
      <p:sp>
        <p:nvSpPr>
          <p:cNvPr id="10" name="Suorakulmio 9">
            <a:extLst>
              <a:ext uri="{FF2B5EF4-FFF2-40B4-BE49-F238E27FC236}">
                <a16:creationId xmlns:a16="http://schemas.microsoft.com/office/drawing/2014/main" id="{8A758111-1DD7-45B1-B173-E213F67001BD}"/>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Sisällön paikkamerkki 2">
            <a:extLst>
              <a:ext uri="{FF2B5EF4-FFF2-40B4-BE49-F238E27FC236}">
                <a16:creationId xmlns:a16="http://schemas.microsoft.com/office/drawing/2014/main" id="{E79DB679-87F6-4537-B054-75F9B774D2E8}"/>
              </a:ext>
            </a:extLst>
          </p:cNvPr>
          <p:cNvSpPr>
            <a:spLocks noGrp="1"/>
          </p:cNvSpPr>
          <p:nvPr>
            <p:ph idx="1"/>
          </p:nvPr>
        </p:nvSpPr>
        <p:spPr>
          <a:xfrm>
            <a:off x="1219200" y="1620000"/>
            <a:ext cx="9248775" cy="3600000"/>
          </a:xfrm>
        </p:spPr>
        <p:txBody>
          <a:bodyPr/>
          <a:lstStyle>
            <a:lvl1pPr>
              <a:lnSpc>
                <a:spcPct val="105000"/>
              </a:lnSpc>
              <a:defRPr/>
            </a:lvl1pPr>
            <a:lvl2pPr>
              <a:lnSpc>
                <a:spcPct val="105000"/>
              </a:lnSpc>
              <a:spcBef>
                <a:spcPts val="0"/>
              </a:spcBef>
              <a:defRPr/>
            </a:lvl2pPr>
            <a:lvl3pPr>
              <a:lnSpc>
                <a:spcPct val="105000"/>
              </a:lnSpc>
              <a:spcBef>
                <a:spcPts val="0"/>
              </a:spcBef>
              <a:defRPr/>
            </a:lvl3pPr>
            <a:lvl4pPr>
              <a:lnSpc>
                <a:spcPct val="105000"/>
              </a:lnSpc>
              <a:spcBef>
                <a:spcPts val="0"/>
              </a:spcBef>
              <a:defRPr/>
            </a:lvl4pPr>
            <a:lvl5pPr>
              <a:lnSpc>
                <a:spcPct val="105000"/>
              </a:lnSpc>
              <a:spcBef>
                <a:spcPts val="0"/>
              </a:spcBef>
              <a:defRPr/>
            </a:lvl5pPr>
          </a:lstStyle>
          <a:p>
            <a:pPr lvl="0"/>
            <a:r>
              <a:rPr lang="fi-FI"/>
              <a:t>Muokkaa tekstin perustyylejä
toinen taso
kolmas taso
neljäs taso
viides taso</a:t>
            </a:r>
            <a:endParaRPr lang="fi-FI" dirty="0"/>
          </a:p>
        </p:txBody>
      </p:sp>
      <p:sp>
        <p:nvSpPr>
          <p:cNvPr id="4" name="Päivämäärän paikkamerkki 3">
            <a:extLst>
              <a:ext uri="{FF2B5EF4-FFF2-40B4-BE49-F238E27FC236}">
                <a16:creationId xmlns:a16="http://schemas.microsoft.com/office/drawing/2014/main" id="{B51455C1-0767-4D80-8D89-D260A89BBFA8}"/>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527547DC-98A7-4631-9409-E03FB7EC9CE2}"/>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8338CA1-6890-45CA-92F3-BDC0E7F66BC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8" name="Otsikko 7">
            <a:extLst>
              <a:ext uri="{FF2B5EF4-FFF2-40B4-BE49-F238E27FC236}">
                <a16:creationId xmlns:a16="http://schemas.microsoft.com/office/drawing/2014/main" id="{7072636F-93F9-42DA-BBDC-55BAD4B1192C}"/>
              </a:ext>
            </a:extLst>
          </p:cNvPr>
          <p:cNvSpPr>
            <a:spLocks noGrp="1"/>
          </p:cNvSpPr>
          <p:nvPr>
            <p:ph type="title"/>
          </p:nvPr>
        </p:nvSpPr>
        <p:spPr/>
        <p:txBody>
          <a:bodyPr/>
          <a:lstStyle/>
          <a:p>
            <a:r>
              <a:rPr lang="fi-FI"/>
              <a:t>Muokkaa ots. perustyyl. napsautt.</a:t>
            </a:r>
          </a:p>
        </p:txBody>
      </p:sp>
      <p:sp>
        <p:nvSpPr>
          <p:cNvPr id="9" name="Tekstin paikkamerkki 9">
            <a:extLst>
              <a:ext uri="{FF2B5EF4-FFF2-40B4-BE49-F238E27FC236}">
                <a16:creationId xmlns:a16="http://schemas.microsoft.com/office/drawing/2014/main" id="{DB9A8C2A-E7BF-44EC-9DAD-6132D559B96D}"/>
              </a:ext>
            </a:extLst>
          </p:cNvPr>
          <p:cNvSpPr>
            <a:spLocks noGrp="1"/>
          </p:cNvSpPr>
          <p:nvPr>
            <p:ph type="body" sz="quarter" idx="13" hasCustomPrompt="1"/>
          </p:nvPr>
        </p:nvSpPr>
        <p:spPr>
          <a:xfrm>
            <a:off x="838200" y="1133475"/>
            <a:ext cx="9629775" cy="400050"/>
          </a:xfrm>
        </p:spPr>
        <p:txBody>
          <a:bodyPr/>
          <a:lstStyle>
            <a:lvl1pPr marL="0" indent="0">
              <a:lnSpc>
                <a:spcPct val="90000"/>
              </a:lnSpc>
              <a:buNone/>
              <a:defRPr sz="2900">
                <a:solidFill>
                  <a:schemeClr val="tx2"/>
                </a:solidFill>
              </a:defRPr>
            </a:lvl1pPr>
            <a:lvl2pPr marL="361950" indent="0">
              <a:buNone/>
              <a:defRPr/>
            </a:lvl2pPr>
          </a:lstStyle>
          <a:p>
            <a:pPr lvl="0"/>
            <a:r>
              <a:rPr lang="fi-FI" dirty="0"/>
              <a:t>Mahdollinen alaotsikko</a:t>
            </a:r>
          </a:p>
        </p:txBody>
      </p:sp>
    </p:spTree>
    <p:extLst>
      <p:ext uri="{BB962C8B-B14F-4D97-AF65-F5344CB8AC3E}">
        <p14:creationId xmlns:p14="http://schemas.microsoft.com/office/powerpoint/2010/main" val="47209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aksi palstaa">
    <p:spTree>
      <p:nvGrpSpPr>
        <p:cNvPr id="1" name=""/>
        <p:cNvGrpSpPr/>
        <p:nvPr/>
      </p:nvGrpSpPr>
      <p:grpSpPr>
        <a:xfrm>
          <a:off x="0" y="0"/>
          <a:ext cx="0" cy="0"/>
          <a:chOff x="0" y="0"/>
          <a:chExt cx="0" cy="0"/>
        </a:xfrm>
      </p:grpSpPr>
      <p:sp>
        <p:nvSpPr>
          <p:cNvPr id="11" name="Suorakulmio 10">
            <a:extLst>
              <a:ext uri="{FF2B5EF4-FFF2-40B4-BE49-F238E27FC236}">
                <a16:creationId xmlns:a16="http://schemas.microsoft.com/office/drawing/2014/main" id="{61B28C30-01E9-474C-A809-5A4A26E4BB62}"/>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Sisällön paikkamerkki 2">
            <a:extLst>
              <a:ext uri="{FF2B5EF4-FFF2-40B4-BE49-F238E27FC236}">
                <a16:creationId xmlns:a16="http://schemas.microsoft.com/office/drawing/2014/main" id="{E79DB679-87F6-4537-B054-75F9B774D2E8}"/>
              </a:ext>
            </a:extLst>
          </p:cNvPr>
          <p:cNvSpPr>
            <a:spLocks noGrp="1"/>
          </p:cNvSpPr>
          <p:nvPr>
            <p:ph idx="1"/>
          </p:nvPr>
        </p:nvSpPr>
        <p:spPr>
          <a:xfrm>
            <a:off x="1219200" y="1620000"/>
            <a:ext cx="9248775" cy="3600000"/>
          </a:xfrm>
        </p:spPr>
        <p:txBody>
          <a:bodyPr numCol="2" spcCol="720000"/>
          <a:lstStyle>
            <a:lvl1pPr marL="0" indent="0">
              <a:lnSpc>
                <a:spcPct val="105000"/>
              </a:lnSpc>
              <a:buNone/>
              <a:defRPr/>
            </a:lvl1pPr>
            <a:lvl2pPr marL="361950" indent="-180975">
              <a:lnSpc>
                <a:spcPct val="105000"/>
              </a:lnSpc>
              <a:spcBef>
                <a:spcPts val="0"/>
              </a:spcBef>
              <a:defRPr/>
            </a:lvl2pPr>
            <a:lvl3pPr marL="542925" indent="-180975">
              <a:lnSpc>
                <a:spcPct val="105000"/>
              </a:lnSpc>
              <a:spcBef>
                <a:spcPts val="0"/>
              </a:spcBef>
              <a:defRPr/>
            </a:lvl3pPr>
            <a:lvl4pPr marL="714375" indent="-171450">
              <a:lnSpc>
                <a:spcPct val="105000"/>
              </a:lnSpc>
              <a:spcBef>
                <a:spcPts val="0"/>
              </a:spcBef>
              <a:defRPr/>
            </a:lvl4pPr>
            <a:lvl5pPr marL="895350" indent="-180975">
              <a:lnSpc>
                <a:spcPct val="105000"/>
              </a:lnSpc>
              <a:spcBef>
                <a:spcPts val="0"/>
              </a:spcBef>
              <a:defRPr/>
            </a:lvl5pPr>
          </a:lstStyle>
          <a:p>
            <a:pPr lvl="0"/>
            <a:r>
              <a:rPr lang="fi-FI"/>
              <a:t>Muokkaa tekstin perustyylejä
toinen taso
kolmas taso
neljäs taso
viides taso</a:t>
            </a:r>
            <a:endParaRPr lang="fi-FI" dirty="0"/>
          </a:p>
        </p:txBody>
      </p:sp>
      <p:sp>
        <p:nvSpPr>
          <p:cNvPr id="4" name="Päivämäärän paikkamerkki 3">
            <a:extLst>
              <a:ext uri="{FF2B5EF4-FFF2-40B4-BE49-F238E27FC236}">
                <a16:creationId xmlns:a16="http://schemas.microsoft.com/office/drawing/2014/main" id="{B51455C1-0767-4D80-8D89-D260A89BBFA8}"/>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527547DC-98A7-4631-9409-E03FB7EC9CE2}"/>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8338CA1-6890-45CA-92F3-BDC0E7F66BC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8" name="Otsikko 7">
            <a:extLst>
              <a:ext uri="{FF2B5EF4-FFF2-40B4-BE49-F238E27FC236}">
                <a16:creationId xmlns:a16="http://schemas.microsoft.com/office/drawing/2014/main" id="{7072636F-93F9-42DA-BBDC-55BAD4B1192C}"/>
              </a:ext>
            </a:extLst>
          </p:cNvPr>
          <p:cNvSpPr>
            <a:spLocks noGrp="1"/>
          </p:cNvSpPr>
          <p:nvPr>
            <p:ph type="title"/>
          </p:nvPr>
        </p:nvSpPr>
        <p:spPr/>
        <p:txBody>
          <a:bodyPr/>
          <a:lstStyle/>
          <a:p>
            <a:r>
              <a:rPr lang="fi-FI"/>
              <a:t>Muokkaa ots. perustyyl. napsautt.</a:t>
            </a:r>
            <a:endParaRPr lang="fi-FI" dirty="0"/>
          </a:p>
        </p:txBody>
      </p:sp>
      <p:sp>
        <p:nvSpPr>
          <p:cNvPr id="10" name="Tekstin paikkamerkki 9">
            <a:extLst>
              <a:ext uri="{FF2B5EF4-FFF2-40B4-BE49-F238E27FC236}">
                <a16:creationId xmlns:a16="http://schemas.microsoft.com/office/drawing/2014/main" id="{7C91022E-6187-424E-8B60-B45C56C04239}"/>
              </a:ext>
            </a:extLst>
          </p:cNvPr>
          <p:cNvSpPr>
            <a:spLocks noGrp="1"/>
          </p:cNvSpPr>
          <p:nvPr>
            <p:ph type="body" sz="quarter" idx="13" hasCustomPrompt="1"/>
          </p:nvPr>
        </p:nvSpPr>
        <p:spPr>
          <a:xfrm>
            <a:off x="838200" y="1133475"/>
            <a:ext cx="9629775" cy="400050"/>
          </a:xfrm>
        </p:spPr>
        <p:txBody>
          <a:bodyPr/>
          <a:lstStyle>
            <a:lvl1pPr marL="0" indent="0">
              <a:lnSpc>
                <a:spcPct val="90000"/>
              </a:lnSpc>
              <a:buNone/>
              <a:defRPr sz="2900">
                <a:solidFill>
                  <a:schemeClr val="tx2"/>
                </a:solidFill>
              </a:defRPr>
            </a:lvl1pPr>
            <a:lvl2pPr marL="361950" indent="0">
              <a:buNone/>
              <a:defRPr/>
            </a:lvl2pPr>
          </a:lstStyle>
          <a:p>
            <a:pPr lvl="0"/>
            <a:r>
              <a:rPr lang="fi-FI" dirty="0"/>
              <a:t>Mahdollinen alaotsikko</a:t>
            </a:r>
          </a:p>
        </p:txBody>
      </p:sp>
    </p:spTree>
    <p:extLst>
      <p:ext uri="{BB962C8B-B14F-4D97-AF65-F5344CB8AC3E}">
        <p14:creationId xmlns:p14="http://schemas.microsoft.com/office/powerpoint/2010/main" val="1784212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 ja sisältö 2">
    <p:spTree>
      <p:nvGrpSpPr>
        <p:cNvPr id="1" name=""/>
        <p:cNvGrpSpPr/>
        <p:nvPr/>
      </p:nvGrpSpPr>
      <p:grpSpPr>
        <a:xfrm>
          <a:off x="0" y="0"/>
          <a:ext cx="0" cy="0"/>
          <a:chOff x="0" y="0"/>
          <a:chExt cx="0" cy="0"/>
        </a:xfrm>
      </p:grpSpPr>
      <p:sp>
        <p:nvSpPr>
          <p:cNvPr id="10" name="Suorakulmio 9">
            <a:extLst>
              <a:ext uri="{FF2B5EF4-FFF2-40B4-BE49-F238E27FC236}">
                <a16:creationId xmlns:a16="http://schemas.microsoft.com/office/drawing/2014/main" id="{8A758111-1DD7-45B1-B173-E213F67001BD}"/>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Sisällön paikkamerkki 2">
            <a:extLst>
              <a:ext uri="{FF2B5EF4-FFF2-40B4-BE49-F238E27FC236}">
                <a16:creationId xmlns:a16="http://schemas.microsoft.com/office/drawing/2014/main" id="{E79DB679-87F6-4537-B054-75F9B774D2E8}"/>
              </a:ext>
            </a:extLst>
          </p:cNvPr>
          <p:cNvSpPr>
            <a:spLocks noGrp="1"/>
          </p:cNvSpPr>
          <p:nvPr>
            <p:ph idx="1"/>
          </p:nvPr>
        </p:nvSpPr>
        <p:spPr>
          <a:xfrm>
            <a:off x="1219200" y="2905125"/>
            <a:ext cx="9248775" cy="2314874"/>
          </a:xfrm>
        </p:spPr>
        <p:txBody>
          <a:bodyPr/>
          <a:lstStyle>
            <a:lvl1pPr>
              <a:lnSpc>
                <a:spcPct val="105000"/>
              </a:lnSpc>
              <a:defRPr sz="2000">
                <a:solidFill>
                  <a:schemeClr val="tx2"/>
                </a:solidFill>
              </a:defRPr>
            </a:lvl1pPr>
            <a:lvl2pPr>
              <a:lnSpc>
                <a:spcPct val="105000"/>
              </a:lnSpc>
              <a:spcBef>
                <a:spcPts val="0"/>
              </a:spcBef>
              <a:defRPr>
                <a:solidFill>
                  <a:schemeClr val="tx2"/>
                </a:solidFill>
              </a:defRPr>
            </a:lvl2pPr>
            <a:lvl3pPr>
              <a:lnSpc>
                <a:spcPct val="105000"/>
              </a:lnSpc>
              <a:spcBef>
                <a:spcPts val="0"/>
              </a:spcBef>
              <a:defRPr>
                <a:solidFill>
                  <a:schemeClr val="tx2"/>
                </a:solidFill>
              </a:defRPr>
            </a:lvl3pPr>
            <a:lvl4pPr>
              <a:lnSpc>
                <a:spcPct val="105000"/>
              </a:lnSpc>
              <a:spcBef>
                <a:spcPts val="0"/>
              </a:spcBef>
              <a:defRPr>
                <a:solidFill>
                  <a:schemeClr val="tx2"/>
                </a:solidFill>
              </a:defRPr>
            </a:lvl4pPr>
            <a:lvl5pPr>
              <a:lnSpc>
                <a:spcPct val="105000"/>
              </a:lnSpc>
              <a:spcBef>
                <a:spcPts val="0"/>
              </a:spcBef>
              <a:defRPr>
                <a:solidFill>
                  <a:schemeClr val="tx2"/>
                </a:solidFill>
              </a:defRPr>
            </a:lvl5pPr>
          </a:lstStyle>
          <a:p>
            <a:pPr lvl="0"/>
            <a:r>
              <a:rPr lang="fi-FI"/>
              <a:t>Muokkaa tekstin perustyylejä
toinen taso
kolmas taso
neljäs taso
viides taso</a:t>
            </a:r>
            <a:endParaRPr lang="fi-FI" dirty="0"/>
          </a:p>
        </p:txBody>
      </p:sp>
      <p:sp>
        <p:nvSpPr>
          <p:cNvPr id="4" name="Päivämäärän paikkamerkki 3">
            <a:extLst>
              <a:ext uri="{FF2B5EF4-FFF2-40B4-BE49-F238E27FC236}">
                <a16:creationId xmlns:a16="http://schemas.microsoft.com/office/drawing/2014/main" id="{B51455C1-0767-4D80-8D89-D260A89BBFA8}"/>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527547DC-98A7-4631-9409-E03FB7EC9CE2}"/>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8338CA1-6890-45CA-92F3-BDC0E7F66BC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8" name="Otsikko 7">
            <a:extLst>
              <a:ext uri="{FF2B5EF4-FFF2-40B4-BE49-F238E27FC236}">
                <a16:creationId xmlns:a16="http://schemas.microsoft.com/office/drawing/2014/main" id="{7072636F-93F9-42DA-BBDC-55BAD4B1192C}"/>
              </a:ext>
            </a:extLst>
          </p:cNvPr>
          <p:cNvSpPr>
            <a:spLocks noGrp="1"/>
          </p:cNvSpPr>
          <p:nvPr>
            <p:ph type="title"/>
          </p:nvPr>
        </p:nvSpPr>
        <p:spPr>
          <a:xfrm>
            <a:off x="838200" y="819151"/>
            <a:ext cx="9629775" cy="904874"/>
          </a:xfrm>
        </p:spPr>
        <p:txBody>
          <a:bodyPr/>
          <a:lstStyle>
            <a:lvl1pPr>
              <a:lnSpc>
                <a:spcPct val="95000"/>
              </a:lnSpc>
              <a:defRPr sz="2500"/>
            </a:lvl1pPr>
          </a:lstStyle>
          <a:p>
            <a:r>
              <a:rPr lang="fi-FI"/>
              <a:t>Muokkaa ots. perustyyl. napsautt.</a:t>
            </a:r>
            <a:endParaRPr lang="fi-FI" dirty="0"/>
          </a:p>
        </p:txBody>
      </p:sp>
      <p:sp>
        <p:nvSpPr>
          <p:cNvPr id="9" name="Tekstin paikkamerkki 9">
            <a:extLst>
              <a:ext uri="{FF2B5EF4-FFF2-40B4-BE49-F238E27FC236}">
                <a16:creationId xmlns:a16="http://schemas.microsoft.com/office/drawing/2014/main" id="{DB9A8C2A-E7BF-44EC-9DAD-6132D559B96D}"/>
              </a:ext>
            </a:extLst>
          </p:cNvPr>
          <p:cNvSpPr>
            <a:spLocks noGrp="1"/>
          </p:cNvSpPr>
          <p:nvPr>
            <p:ph type="body" sz="quarter" idx="13" hasCustomPrompt="1"/>
          </p:nvPr>
        </p:nvSpPr>
        <p:spPr>
          <a:xfrm>
            <a:off x="1219200" y="1800225"/>
            <a:ext cx="9667875" cy="495300"/>
          </a:xfrm>
        </p:spPr>
        <p:txBody>
          <a:bodyPr/>
          <a:lstStyle>
            <a:lvl1pPr marL="0" indent="0">
              <a:lnSpc>
                <a:spcPct val="95000"/>
              </a:lnSpc>
              <a:buNone/>
              <a:defRPr sz="3900" b="1">
                <a:solidFill>
                  <a:schemeClr val="tx2"/>
                </a:solidFill>
                <a:latin typeface="+mj-lt"/>
              </a:defRPr>
            </a:lvl1pPr>
            <a:lvl2pPr marL="361950" indent="0">
              <a:buNone/>
              <a:defRPr/>
            </a:lvl2pPr>
          </a:lstStyle>
          <a:p>
            <a:pPr lvl="0"/>
            <a:r>
              <a:rPr lang="fi-FI" dirty="0"/>
              <a:t>Alaotsikko</a:t>
            </a:r>
          </a:p>
        </p:txBody>
      </p:sp>
    </p:spTree>
    <p:extLst>
      <p:ext uri="{BB962C8B-B14F-4D97-AF65-F5344CB8AC3E}">
        <p14:creationId xmlns:p14="http://schemas.microsoft.com/office/powerpoint/2010/main" val="1868668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uvatekstillinen kuva">
    <p:spTree>
      <p:nvGrpSpPr>
        <p:cNvPr id="1" name=""/>
        <p:cNvGrpSpPr/>
        <p:nvPr/>
      </p:nvGrpSpPr>
      <p:grpSpPr>
        <a:xfrm>
          <a:off x="0" y="0"/>
          <a:ext cx="0" cy="0"/>
          <a:chOff x="0" y="0"/>
          <a:chExt cx="0" cy="0"/>
        </a:xfrm>
      </p:grpSpPr>
      <p:sp>
        <p:nvSpPr>
          <p:cNvPr id="12" name="Suorakulmio 11">
            <a:extLst>
              <a:ext uri="{FF2B5EF4-FFF2-40B4-BE49-F238E27FC236}">
                <a16:creationId xmlns:a16="http://schemas.microsoft.com/office/drawing/2014/main" id="{059EDEAB-1714-4EAA-8FA1-374B6CEB6C95}"/>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Sisällön paikkamerkki 2">
            <a:extLst>
              <a:ext uri="{FF2B5EF4-FFF2-40B4-BE49-F238E27FC236}">
                <a16:creationId xmlns:a16="http://schemas.microsoft.com/office/drawing/2014/main" id="{E79DB679-87F6-4537-B054-75F9B774D2E8}"/>
              </a:ext>
            </a:extLst>
          </p:cNvPr>
          <p:cNvSpPr>
            <a:spLocks noGrp="1"/>
          </p:cNvSpPr>
          <p:nvPr>
            <p:ph idx="1"/>
          </p:nvPr>
        </p:nvSpPr>
        <p:spPr>
          <a:xfrm>
            <a:off x="1219201" y="1620000"/>
            <a:ext cx="4152900" cy="3600000"/>
          </a:xfrm>
        </p:spPr>
        <p:txBody>
          <a:bodyPr/>
          <a:lstStyle>
            <a:lvl1pPr>
              <a:lnSpc>
                <a:spcPct val="105000"/>
              </a:lnSpc>
              <a:defRPr/>
            </a:lvl1pPr>
            <a:lvl2pPr>
              <a:lnSpc>
                <a:spcPct val="105000"/>
              </a:lnSpc>
              <a:spcBef>
                <a:spcPts val="0"/>
              </a:spcBef>
              <a:defRPr/>
            </a:lvl2pPr>
            <a:lvl3pPr>
              <a:lnSpc>
                <a:spcPct val="105000"/>
              </a:lnSpc>
              <a:spcBef>
                <a:spcPts val="0"/>
              </a:spcBef>
              <a:defRPr/>
            </a:lvl3pPr>
            <a:lvl4pPr>
              <a:lnSpc>
                <a:spcPct val="105000"/>
              </a:lnSpc>
              <a:spcBef>
                <a:spcPts val="0"/>
              </a:spcBef>
              <a:defRPr/>
            </a:lvl4pPr>
            <a:lvl5pPr>
              <a:lnSpc>
                <a:spcPct val="105000"/>
              </a:lnSpc>
              <a:spcBef>
                <a:spcPts val="0"/>
              </a:spcBef>
              <a:defRPr/>
            </a:lvl5pPr>
          </a:lstStyle>
          <a:p>
            <a:pPr lvl="0"/>
            <a:r>
              <a:rPr lang="fi-FI"/>
              <a:t>Muokkaa tekstin perustyylejä
toinen taso
kolmas taso
neljäs taso
viides taso</a:t>
            </a:r>
            <a:endParaRPr lang="fi-FI" dirty="0"/>
          </a:p>
        </p:txBody>
      </p:sp>
      <p:sp>
        <p:nvSpPr>
          <p:cNvPr id="4" name="Päivämäärän paikkamerkki 3">
            <a:extLst>
              <a:ext uri="{FF2B5EF4-FFF2-40B4-BE49-F238E27FC236}">
                <a16:creationId xmlns:a16="http://schemas.microsoft.com/office/drawing/2014/main" id="{B51455C1-0767-4D80-8D89-D260A89BBFA8}"/>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527547DC-98A7-4631-9409-E03FB7EC9CE2}"/>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8338CA1-6890-45CA-92F3-BDC0E7F66BC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8" name="Otsikko 7">
            <a:extLst>
              <a:ext uri="{FF2B5EF4-FFF2-40B4-BE49-F238E27FC236}">
                <a16:creationId xmlns:a16="http://schemas.microsoft.com/office/drawing/2014/main" id="{7072636F-93F9-42DA-BBDC-55BAD4B1192C}"/>
              </a:ext>
            </a:extLst>
          </p:cNvPr>
          <p:cNvSpPr>
            <a:spLocks noGrp="1"/>
          </p:cNvSpPr>
          <p:nvPr>
            <p:ph type="title" hasCustomPrompt="1"/>
          </p:nvPr>
        </p:nvSpPr>
        <p:spPr>
          <a:xfrm>
            <a:off x="838200" y="695326"/>
            <a:ext cx="5010150" cy="400050"/>
          </a:xfrm>
        </p:spPr>
        <p:txBody>
          <a:bodyPr/>
          <a:lstStyle>
            <a:lvl1pPr>
              <a:defRPr/>
            </a:lvl1pPr>
          </a:lstStyle>
          <a:p>
            <a:r>
              <a:rPr lang="fi-FI" dirty="0"/>
              <a:t>Lisää otsikko</a:t>
            </a:r>
          </a:p>
        </p:txBody>
      </p:sp>
      <p:sp>
        <p:nvSpPr>
          <p:cNvPr id="9" name="Tekstin paikkamerkki 9">
            <a:extLst>
              <a:ext uri="{FF2B5EF4-FFF2-40B4-BE49-F238E27FC236}">
                <a16:creationId xmlns:a16="http://schemas.microsoft.com/office/drawing/2014/main" id="{DB9A8C2A-E7BF-44EC-9DAD-6132D559B96D}"/>
              </a:ext>
            </a:extLst>
          </p:cNvPr>
          <p:cNvSpPr>
            <a:spLocks noGrp="1"/>
          </p:cNvSpPr>
          <p:nvPr>
            <p:ph type="body" sz="quarter" idx="13" hasCustomPrompt="1"/>
          </p:nvPr>
        </p:nvSpPr>
        <p:spPr>
          <a:xfrm>
            <a:off x="838200" y="1133475"/>
            <a:ext cx="5010150" cy="400050"/>
          </a:xfrm>
        </p:spPr>
        <p:txBody>
          <a:bodyPr/>
          <a:lstStyle>
            <a:lvl1pPr marL="0" indent="0">
              <a:lnSpc>
                <a:spcPct val="90000"/>
              </a:lnSpc>
              <a:buNone/>
              <a:defRPr sz="2900">
                <a:solidFill>
                  <a:schemeClr val="tx2"/>
                </a:solidFill>
              </a:defRPr>
            </a:lvl1pPr>
            <a:lvl2pPr marL="361950" indent="0">
              <a:buNone/>
              <a:defRPr/>
            </a:lvl2pPr>
          </a:lstStyle>
          <a:p>
            <a:pPr lvl="0"/>
            <a:r>
              <a:rPr lang="fi-FI" dirty="0"/>
              <a:t>Mahdollinen alaotsikko</a:t>
            </a:r>
          </a:p>
        </p:txBody>
      </p:sp>
      <p:sp>
        <p:nvSpPr>
          <p:cNvPr id="10" name="Kuvan paikkamerkki 9">
            <a:extLst>
              <a:ext uri="{FF2B5EF4-FFF2-40B4-BE49-F238E27FC236}">
                <a16:creationId xmlns:a16="http://schemas.microsoft.com/office/drawing/2014/main" id="{EE89D857-B4EB-4F8A-B4FB-81690F08C8AB}"/>
              </a:ext>
            </a:extLst>
          </p:cNvPr>
          <p:cNvSpPr>
            <a:spLocks noGrp="1"/>
          </p:cNvSpPr>
          <p:nvPr>
            <p:ph type="pic" sz="quarter" idx="14"/>
          </p:nvPr>
        </p:nvSpPr>
        <p:spPr>
          <a:xfrm>
            <a:off x="6096000" y="417600"/>
            <a:ext cx="5687683" cy="5277600"/>
          </a:xfrm>
          <a:solidFill>
            <a:schemeClr val="bg1">
              <a:lumMod val="85000"/>
            </a:schemeClr>
          </a:solidFill>
        </p:spPr>
        <p:txBody>
          <a:bodyPr anchor="ctr" anchorCtr="0"/>
          <a:lstStyle>
            <a:lvl1pPr marL="0" indent="0" algn="ctr">
              <a:buNone/>
              <a:defRPr sz="2000" b="1" i="1"/>
            </a:lvl1pPr>
          </a:lstStyle>
          <a:p>
            <a:r>
              <a:rPr lang="fi-FI"/>
              <a:t>Lisää kuva napsauttamalla kuvaketta</a:t>
            </a:r>
          </a:p>
        </p:txBody>
      </p:sp>
    </p:spTree>
    <p:extLst>
      <p:ext uri="{BB962C8B-B14F-4D97-AF65-F5344CB8AC3E}">
        <p14:creationId xmlns:p14="http://schemas.microsoft.com/office/powerpoint/2010/main" val="4275957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uva">
    <p:spTree>
      <p:nvGrpSpPr>
        <p:cNvPr id="1" name=""/>
        <p:cNvGrpSpPr/>
        <p:nvPr/>
      </p:nvGrpSpPr>
      <p:grpSpPr>
        <a:xfrm>
          <a:off x="0" y="0"/>
          <a:ext cx="0" cy="0"/>
          <a:chOff x="0" y="0"/>
          <a:chExt cx="0" cy="0"/>
        </a:xfrm>
      </p:grpSpPr>
      <p:sp>
        <p:nvSpPr>
          <p:cNvPr id="10" name="Kuvan paikkamerkki 9">
            <a:extLst>
              <a:ext uri="{FF2B5EF4-FFF2-40B4-BE49-F238E27FC236}">
                <a16:creationId xmlns:a16="http://schemas.microsoft.com/office/drawing/2014/main" id="{EE89D857-B4EB-4F8A-B4FB-81690F08C8AB}"/>
              </a:ext>
            </a:extLst>
          </p:cNvPr>
          <p:cNvSpPr>
            <a:spLocks noGrp="1"/>
          </p:cNvSpPr>
          <p:nvPr>
            <p:ph type="pic" sz="quarter" idx="14"/>
          </p:nvPr>
        </p:nvSpPr>
        <p:spPr>
          <a:xfrm>
            <a:off x="428400" y="417600"/>
            <a:ext cx="11344275" cy="5277600"/>
          </a:xfrm>
          <a:solidFill>
            <a:schemeClr val="bg1">
              <a:lumMod val="85000"/>
            </a:schemeClr>
          </a:solidFill>
        </p:spPr>
        <p:txBody>
          <a:bodyPr anchor="ctr" anchorCtr="0"/>
          <a:lstStyle>
            <a:lvl1pPr marL="0" indent="0" algn="ctr">
              <a:buNone/>
              <a:defRPr sz="2000" b="1" i="1"/>
            </a:lvl1pPr>
          </a:lstStyle>
          <a:p>
            <a:r>
              <a:rPr lang="fi-FI"/>
              <a:t>Lisää kuva napsauttamalla kuvaketta</a:t>
            </a:r>
          </a:p>
        </p:txBody>
      </p:sp>
      <p:sp>
        <p:nvSpPr>
          <p:cNvPr id="4" name="Päivämäärän paikkamerkki 3">
            <a:extLst>
              <a:ext uri="{FF2B5EF4-FFF2-40B4-BE49-F238E27FC236}">
                <a16:creationId xmlns:a16="http://schemas.microsoft.com/office/drawing/2014/main" id="{B51455C1-0767-4D80-8D89-D260A89BBFA8}"/>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527547DC-98A7-4631-9409-E03FB7EC9CE2}"/>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8338CA1-6890-45CA-92F3-BDC0E7F66BCA}"/>
              </a:ext>
            </a:extLst>
          </p:cNvPr>
          <p:cNvSpPr>
            <a:spLocks noGrp="1"/>
          </p:cNvSpPr>
          <p:nvPr>
            <p:ph type="sldNum" sz="quarter" idx="12"/>
          </p:nvPr>
        </p:nvSpPr>
        <p:spPr/>
        <p:txBody>
          <a:bodyPr/>
          <a:lstStyle/>
          <a:p>
            <a:fld id="{2F0CB31A-CCED-4D26-A5BF-73B0DD9418B4}" type="slidenum">
              <a:rPr lang="fi-FI" smtClean="0"/>
              <a:t>‹#›</a:t>
            </a:fld>
            <a:endParaRPr lang="fi-FI"/>
          </a:p>
        </p:txBody>
      </p:sp>
    </p:spTree>
    <p:extLst>
      <p:ext uri="{BB962C8B-B14F-4D97-AF65-F5344CB8AC3E}">
        <p14:creationId xmlns:p14="http://schemas.microsoft.com/office/powerpoint/2010/main" val="3524973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aksi kuvaa">
    <p:spTree>
      <p:nvGrpSpPr>
        <p:cNvPr id="1" name=""/>
        <p:cNvGrpSpPr/>
        <p:nvPr/>
      </p:nvGrpSpPr>
      <p:grpSpPr>
        <a:xfrm>
          <a:off x="0" y="0"/>
          <a:ext cx="0" cy="0"/>
          <a:chOff x="0" y="0"/>
          <a:chExt cx="0" cy="0"/>
        </a:xfrm>
      </p:grpSpPr>
      <p:sp>
        <p:nvSpPr>
          <p:cNvPr id="16" name="Suorakulmio 15">
            <a:extLst>
              <a:ext uri="{FF2B5EF4-FFF2-40B4-BE49-F238E27FC236}">
                <a16:creationId xmlns:a16="http://schemas.microsoft.com/office/drawing/2014/main" id="{75C581F3-2D66-4C40-B3CD-B6EF6177E189}"/>
              </a:ext>
            </a:extLst>
          </p:cNvPr>
          <p:cNvSpPr/>
          <p:nvPr userDrawn="1"/>
        </p:nvSpPr>
        <p:spPr>
          <a:xfrm>
            <a:off x="-1" y="0"/>
            <a:ext cx="6254151" cy="68575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7" name="Suorakulmio 16">
            <a:extLst>
              <a:ext uri="{FF2B5EF4-FFF2-40B4-BE49-F238E27FC236}">
                <a16:creationId xmlns:a16="http://schemas.microsoft.com/office/drawing/2014/main" id="{FF75A0E5-8504-4584-814C-49778D4BCD3B}"/>
              </a:ext>
            </a:extLst>
          </p:cNvPr>
          <p:cNvSpPr/>
          <p:nvPr userDrawn="1"/>
        </p:nvSpPr>
        <p:spPr>
          <a:xfrm>
            <a:off x="6095998" y="0"/>
            <a:ext cx="6254151" cy="68575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8" name="Kuva 17">
            <a:extLst>
              <a:ext uri="{FF2B5EF4-FFF2-40B4-BE49-F238E27FC236}">
                <a16:creationId xmlns:a16="http://schemas.microsoft.com/office/drawing/2014/main" id="{947B7B66-9A87-401B-9772-748DE6F3D6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13290" y="5999511"/>
            <a:ext cx="1669136" cy="536671"/>
          </a:xfrm>
          <a:prstGeom prst="rect">
            <a:avLst/>
          </a:prstGeom>
        </p:spPr>
      </p:pic>
      <p:pic>
        <p:nvPicPr>
          <p:cNvPr id="19" name="Kuva 18">
            <a:extLst>
              <a:ext uri="{FF2B5EF4-FFF2-40B4-BE49-F238E27FC236}">
                <a16:creationId xmlns:a16="http://schemas.microsoft.com/office/drawing/2014/main" id="{A8C2A32F-79A3-4A26-9EBC-4B67E6B57F8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405650" y="6149045"/>
            <a:ext cx="973094" cy="262690"/>
          </a:xfrm>
          <a:prstGeom prst="rect">
            <a:avLst/>
          </a:prstGeom>
        </p:spPr>
      </p:pic>
      <p:sp>
        <p:nvSpPr>
          <p:cNvPr id="5" name="Päivämäärän paikkamerkki 4">
            <a:extLst>
              <a:ext uri="{FF2B5EF4-FFF2-40B4-BE49-F238E27FC236}">
                <a16:creationId xmlns:a16="http://schemas.microsoft.com/office/drawing/2014/main" id="{07F384BE-6A58-4DF9-B783-57236A5B6E0B}"/>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6" name="Alatunnisteen paikkamerkki 5">
            <a:extLst>
              <a:ext uri="{FF2B5EF4-FFF2-40B4-BE49-F238E27FC236}">
                <a16:creationId xmlns:a16="http://schemas.microsoft.com/office/drawing/2014/main" id="{77E58A3A-3E63-48CD-BB8F-23B22785E238}"/>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4BCBD336-EB52-4715-B25E-3D53709724AB}"/>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14" name="Kuvan paikkamerkki 9">
            <a:extLst>
              <a:ext uri="{FF2B5EF4-FFF2-40B4-BE49-F238E27FC236}">
                <a16:creationId xmlns:a16="http://schemas.microsoft.com/office/drawing/2014/main" id="{AA90BA85-6B35-4C07-8DBC-90AFE33E5189}"/>
              </a:ext>
            </a:extLst>
          </p:cNvPr>
          <p:cNvSpPr>
            <a:spLocks noGrp="1"/>
          </p:cNvSpPr>
          <p:nvPr>
            <p:ph type="pic" sz="quarter" idx="14"/>
          </p:nvPr>
        </p:nvSpPr>
        <p:spPr>
          <a:xfrm>
            <a:off x="428401" y="417600"/>
            <a:ext cx="5230528" cy="5277600"/>
          </a:xfrm>
          <a:solidFill>
            <a:schemeClr val="bg1">
              <a:lumMod val="85000"/>
            </a:schemeClr>
          </a:solidFill>
        </p:spPr>
        <p:txBody>
          <a:bodyPr anchor="ctr" anchorCtr="0"/>
          <a:lstStyle>
            <a:lvl1pPr marL="0" indent="0" algn="ctr">
              <a:buNone/>
              <a:defRPr sz="2000" b="1" i="1"/>
            </a:lvl1pPr>
          </a:lstStyle>
          <a:p>
            <a:r>
              <a:rPr lang="fi-FI"/>
              <a:t>Lisää kuva napsauttamalla kuvaketta</a:t>
            </a:r>
          </a:p>
        </p:txBody>
      </p:sp>
      <p:sp>
        <p:nvSpPr>
          <p:cNvPr id="15" name="Kuvan paikkamerkki 9">
            <a:extLst>
              <a:ext uri="{FF2B5EF4-FFF2-40B4-BE49-F238E27FC236}">
                <a16:creationId xmlns:a16="http://schemas.microsoft.com/office/drawing/2014/main" id="{A02F18A3-B3B9-4130-A12E-6DED1C5E8A48}"/>
              </a:ext>
            </a:extLst>
          </p:cNvPr>
          <p:cNvSpPr>
            <a:spLocks noGrp="1"/>
          </p:cNvSpPr>
          <p:nvPr>
            <p:ph type="pic" sz="quarter" idx="15"/>
          </p:nvPr>
        </p:nvSpPr>
        <p:spPr>
          <a:xfrm>
            <a:off x="6527277" y="417600"/>
            <a:ext cx="5230528" cy="5277600"/>
          </a:xfrm>
          <a:solidFill>
            <a:schemeClr val="bg1">
              <a:lumMod val="85000"/>
            </a:schemeClr>
          </a:solidFill>
        </p:spPr>
        <p:txBody>
          <a:bodyPr anchor="ctr" anchorCtr="0"/>
          <a:lstStyle>
            <a:lvl1pPr marL="0" indent="0" algn="ctr">
              <a:buNone/>
              <a:defRPr sz="2000" b="1" i="1"/>
            </a:lvl1pPr>
          </a:lstStyle>
          <a:p>
            <a:r>
              <a:rPr lang="fi-FI"/>
              <a:t>Lisää kuva napsauttamalla kuvaketta</a:t>
            </a:r>
          </a:p>
        </p:txBody>
      </p:sp>
    </p:spTree>
    <p:extLst>
      <p:ext uri="{BB962C8B-B14F-4D97-AF65-F5344CB8AC3E}">
        <p14:creationId xmlns:p14="http://schemas.microsoft.com/office/powerpoint/2010/main" val="1709187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4" name="Päivämäärän paikkamerkki 3">
            <a:extLst>
              <a:ext uri="{FF2B5EF4-FFF2-40B4-BE49-F238E27FC236}">
                <a16:creationId xmlns:a16="http://schemas.microsoft.com/office/drawing/2014/main" id="{B51455C1-0767-4D80-8D89-D260A89BBFA8}"/>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5" name="Alatunnisteen paikkamerkki 4">
            <a:extLst>
              <a:ext uri="{FF2B5EF4-FFF2-40B4-BE49-F238E27FC236}">
                <a16:creationId xmlns:a16="http://schemas.microsoft.com/office/drawing/2014/main" id="{527547DC-98A7-4631-9409-E03FB7EC9CE2}"/>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8338CA1-6890-45CA-92F3-BDC0E7F66BCA}"/>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3" name="Median paikkamerkki 2">
            <a:extLst>
              <a:ext uri="{FF2B5EF4-FFF2-40B4-BE49-F238E27FC236}">
                <a16:creationId xmlns:a16="http://schemas.microsoft.com/office/drawing/2014/main" id="{FDBE8AC7-8AC7-4590-B4BF-51FBE45CE78F}"/>
              </a:ext>
            </a:extLst>
          </p:cNvPr>
          <p:cNvSpPr>
            <a:spLocks noGrp="1"/>
          </p:cNvSpPr>
          <p:nvPr>
            <p:ph type="media" sz="quarter" idx="15"/>
          </p:nvPr>
        </p:nvSpPr>
        <p:spPr>
          <a:xfrm>
            <a:off x="428624" y="417513"/>
            <a:ext cx="11343600" cy="5277600"/>
          </a:xfrm>
        </p:spPr>
        <p:txBody>
          <a:bodyPr anchor="ctr" anchorCtr="0"/>
          <a:lstStyle>
            <a:lvl1pPr marL="0" indent="0" algn="ctr">
              <a:buNone/>
              <a:defRPr sz="2000" b="1" i="1"/>
            </a:lvl1pPr>
          </a:lstStyle>
          <a:p>
            <a:r>
              <a:rPr lang="fi-FI"/>
              <a:t>Lisää medialeike napsauttamalla kuvaketta</a:t>
            </a:r>
          </a:p>
        </p:txBody>
      </p:sp>
    </p:spTree>
    <p:extLst>
      <p:ext uri="{BB962C8B-B14F-4D97-AF65-F5344CB8AC3E}">
        <p14:creationId xmlns:p14="http://schemas.microsoft.com/office/powerpoint/2010/main" val="617485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taatti">
    <p:spTree>
      <p:nvGrpSpPr>
        <p:cNvPr id="1" name=""/>
        <p:cNvGrpSpPr/>
        <p:nvPr/>
      </p:nvGrpSpPr>
      <p:grpSpPr>
        <a:xfrm>
          <a:off x="0" y="0"/>
          <a:ext cx="0" cy="0"/>
          <a:chOff x="0" y="0"/>
          <a:chExt cx="0" cy="0"/>
        </a:xfrm>
      </p:grpSpPr>
      <p:sp>
        <p:nvSpPr>
          <p:cNvPr id="6" name="Suorakulmio 5">
            <a:extLst>
              <a:ext uri="{FF2B5EF4-FFF2-40B4-BE49-F238E27FC236}">
                <a16:creationId xmlns:a16="http://schemas.microsoft.com/office/drawing/2014/main" id="{0CECA5A1-B026-4969-8F70-4939DC7CBEA2}"/>
              </a:ext>
            </a:extLst>
          </p:cNvPr>
          <p:cNvSpPr/>
          <p:nvPr userDrawn="1"/>
        </p:nvSpPr>
        <p:spPr>
          <a:xfrm>
            <a:off x="428625" y="419100"/>
            <a:ext cx="11344275" cy="5276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5" name="Dian numeron paikkamerkki 4">
            <a:extLst>
              <a:ext uri="{FF2B5EF4-FFF2-40B4-BE49-F238E27FC236}">
                <a16:creationId xmlns:a16="http://schemas.microsoft.com/office/drawing/2014/main" id="{1E7F7BAA-6C04-4220-B036-22EEB96962E2}"/>
              </a:ext>
            </a:extLst>
          </p:cNvPr>
          <p:cNvSpPr>
            <a:spLocks noGrp="1"/>
          </p:cNvSpPr>
          <p:nvPr>
            <p:ph type="sldNum" sz="quarter" idx="12"/>
          </p:nvPr>
        </p:nvSpPr>
        <p:spPr/>
        <p:txBody>
          <a:bodyPr/>
          <a:lstStyle/>
          <a:p>
            <a:fld id="{2F0CB31A-CCED-4D26-A5BF-73B0DD9418B4}" type="slidenum">
              <a:rPr lang="fi-FI" smtClean="0"/>
              <a:t>‹#›</a:t>
            </a:fld>
            <a:endParaRPr lang="fi-FI"/>
          </a:p>
        </p:txBody>
      </p:sp>
      <p:sp>
        <p:nvSpPr>
          <p:cNvPr id="2" name="Otsikko 1">
            <a:extLst>
              <a:ext uri="{FF2B5EF4-FFF2-40B4-BE49-F238E27FC236}">
                <a16:creationId xmlns:a16="http://schemas.microsoft.com/office/drawing/2014/main" id="{DB6271E6-FFD9-4DAF-A6C0-7B2AF123A9D5}"/>
              </a:ext>
            </a:extLst>
          </p:cNvPr>
          <p:cNvSpPr>
            <a:spLocks noGrp="1"/>
          </p:cNvSpPr>
          <p:nvPr>
            <p:ph type="title"/>
          </p:nvPr>
        </p:nvSpPr>
        <p:spPr>
          <a:xfrm>
            <a:off x="1247775" y="1724025"/>
            <a:ext cx="9677401" cy="3705225"/>
          </a:xfrm>
        </p:spPr>
        <p:txBody>
          <a:bodyPr/>
          <a:lstStyle>
            <a:lvl1pPr>
              <a:lnSpc>
                <a:spcPct val="96000"/>
              </a:lnSpc>
              <a:defRPr sz="4000"/>
            </a:lvl1pPr>
          </a:lstStyle>
          <a:p>
            <a:r>
              <a:rPr lang="fi-FI"/>
              <a:t>Muokkaa ots. perustyyl. napsautt.</a:t>
            </a:r>
            <a:endParaRPr lang="fi-FI" dirty="0"/>
          </a:p>
        </p:txBody>
      </p:sp>
      <p:sp>
        <p:nvSpPr>
          <p:cNvPr id="3" name="Päivämäärän paikkamerkki 2">
            <a:extLst>
              <a:ext uri="{FF2B5EF4-FFF2-40B4-BE49-F238E27FC236}">
                <a16:creationId xmlns:a16="http://schemas.microsoft.com/office/drawing/2014/main" id="{9662E037-9C58-4219-A6E4-09BCF6B0BF03}"/>
              </a:ext>
            </a:extLst>
          </p:cNvPr>
          <p:cNvSpPr>
            <a:spLocks noGrp="1"/>
          </p:cNvSpPr>
          <p:nvPr>
            <p:ph type="dt" sz="half" idx="10"/>
          </p:nvPr>
        </p:nvSpPr>
        <p:spPr/>
        <p:txBody>
          <a:bodyPr/>
          <a:lstStyle/>
          <a:p>
            <a:fld id="{14D4A8C6-405D-489A-8D03-609B73FF5FCC}" type="datetimeFigureOut">
              <a:rPr lang="fi-FI" smtClean="0"/>
              <a:t>23.3.2023</a:t>
            </a:fld>
            <a:endParaRPr lang="fi-FI"/>
          </a:p>
        </p:txBody>
      </p:sp>
      <p:sp>
        <p:nvSpPr>
          <p:cNvPr id="4" name="Alatunnisteen paikkamerkki 3">
            <a:extLst>
              <a:ext uri="{FF2B5EF4-FFF2-40B4-BE49-F238E27FC236}">
                <a16:creationId xmlns:a16="http://schemas.microsoft.com/office/drawing/2014/main" id="{03300C4F-D3C0-4FA5-84B8-A3431C3B5302}"/>
              </a:ext>
            </a:extLst>
          </p:cNvPr>
          <p:cNvSpPr>
            <a:spLocks noGrp="1"/>
          </p:cNvSpPr>
          <p:nvPr>
            <p:ph type="ftr" sz="quarter" idx="11"/>
          </p:nvPr>
        </p:nvSpPr>
        <p:spPr/>
        <p:txBody>
          <a:bodyPr/>
          <a:lstStyle/>
          <a:p>
            <a:endParaRPr lang="fi-FI"/>
          </a:p>
        </p:txBody>
      </p:sp>
    </p:spTree>
    <p:extLst>
      <p:ext uri="{BB962C8B-B14F-4D97-AF65-F5344CB8AC3E}">
        <p14:creationId xmlns:p14="http://schemas.microsoft.com/office/powerpoint/2010/main" val="1241369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uorakulmio 6">
            <a:extLst>
              <a:ext uri="{FF2B5EF4-FFF2-40B4-BE49-F238E27FC236}">
                <a16:creationId xmlns:a16="http://schemas.microsoft.com/office/drawing/2014/main" id="{A697BAED-8D0B-456D-80D3-F588959D4DEC}"/>
              </a:ext>
            </a:extLst>
          </p:cNvPr>
          <p:cNvSpPr/>
          <p:nvPr userDrawn="1"/>
        </p:nvSpPr>
        <p:spPr>
          <a:xfrm>
            <a:off x="0" y="0"/>
            <a:ext cx="6096000"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Suorakulmio 8">
            <a:extLst>
              <a:ext uri="{FF2B5EF4-FFF2-40B4-BE49-F238E27FC236}">
                <a16:creationId xmlns:a16="http://schemas.microsoft.com/office/drawing/2014/main" id="{FF230588-236D-4505-8579-11DCC9ECA713}"/>
              </a:ext>
            </a:extLst>
          </p:cNvPr>
          <p:cNvSpPr/>
          <p:nvPr userDrawn="1"/>
        </p:nvSpPr>
        <p:spPr>
          <a:xfrm>
            <a:off x="6095999" y="0"/>
            <a:ext cx="6096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Suorakulmio 9">
            <a:extLst>
              <a:ext uri="{FF2B5EF4-FFF2-40B4-BE49-F238E27FC236}">
                <a16:creationId xmlns:a16="http://schemas.microsoft.com/office/drawing/2014/main" id="{A8979310-CE01-4B6D-8089-4CF9C7A4B639}"/>
              </a:ext>
            </a:extLst>
          </p:cNvPr>
          <p:cNvSpPr/>
          <p:nvPr userDrawn="1"/>
        </p:nvSpPr>
        <p:spPr>
          <a:xfrm>
            <a:off x="0" y="3429001"/>
            <a:ext cx="6096000" cy="3428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1" name="Suorakulmio 10">
            <a:extLst>
              <a:ext uri="{FF2B5EF4-FFF2-40B4-BE49-F238E27FC236}">
                <a16:creationId xmlns:a16="http://schemas.microsoft.com/office/drawing/2014/main" id="{7B24E084-D2E3-416E-8060-1CBF2EBA055A}"/>
              </a:ext>
            </a:extLst>
          </p:cNvPr>
          <p:cNvSpPr/>
          <p:nvPr userDrawn="1"/>
        </p:nvSpPr>
        <p:spPr>
          <a:xfrm>
            <a:off x="6095999" y="3429001"/>
            <a:ext cx="6096000" cy="34285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on paikkamerkki 1">
            <a:extLst>
              <a:ext uri="{FF2B5EF4-FFF2-40B4-BE49-F238E27FC236}">
                <a16:creationId xmlns:a16="http://schemas.microsoft.com/office/drawing/2014/main" id="{41D46780-6D57-4147-B047-63432B13A51C}"/>
              </a:ext>
            </a:extLst>
          </p:cNvPr>
          <p:cNvSpPr>
            <a:spLocks noGrp="1"/>
          </p:cNvSpPr>
          <p:nvPr>
            <p:ph type="title"/>
          </p:nvPr>
        </p:nvSpPr>
        <p:spPr>
          <a:xfrm>
            <a:off x="838200" y="695326"/>
            <a:ext cx="9629775" cy="400050"/>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95F85BCE-81C6-4F22-ABF9-6E76FDCDD1E8}"/>
              </a:ext>
            </a:extLst>
          </p:cNvPr>
          <p:cNvSpPr>
            <a:spLocks noGrp="1"/>
          </p:cNvSpPr>
          <p:nvPr>
            <p:ph type="body" idx="1"/>
          </p:nvPr>
        </p:nvSpPr>
        <p:spPr>
          <a:xfrm>
            <a:off x="1219200" y="1619999"/>
            <a:ext cx="9248775" cy="3600000"/>
          </a:xfrm>
          <a:prstGeom prst="rect">
            <a:avLst/>
          </a:prstGeom>
        </p:spPr>
        <p:txBody>
          <a:bodyPr vert="horz" lIns="0" tIns="0" rIns="0" bIns="0" rtlCol="0" anchor="t" anchorCtr="0">
            <a:noAutofit/>
          </a:bodyPr>
          <a:lstStyle/>
          <a:p>
            <a:pPr lvl="0"/>
            <a:r>
              <a:rPr lang="fi-FI" dirty="0"/>
              <a:t>Muokkaa tekstin perustyylejä</a:t>
            </a:r>
          </a:p>
          <a:p>
            <a:pPr lvl="1"/>
            <a:r>
              <a:rPr lang="fi-FI" dirty="0"/>
              <a:t>toinen taso</a:t>
            </a:r>
          </a:p>
          <a:p>
            <a:pPr lvl="2"/>
            <a:r>
              <a:rPr lang="fi-FI" dirty="0"/>
              <a:t>kolmas taso</a:t>
            </a:r>
          </a:p>
          <a:p>
            <a:pPr lvl="3"/>
            <a:r>
              <a:rPr lang="fi-FI" dirty="0"/>
              <a:t>neljäs taso</a:t>
            </a:r>
          </a:p>
          <a:p>
            <a:pPr lvl="4"/>
            <a:r>
              <a:rPr lang="fi-FI" dirty="0"/>
              <a:t>viides taso</a:t>
            </a:r>
          </a:p>
        </p:txBody>
      </p:sp>
      <p:sp>
        <p:nvSpPr>
          <p:cNvPr id="4" name="Päivämäärän paikkamerkki 3">
            <a:extLst>
              <a:ext uri="{FF2B5EF4-FFF2-40B4-BE49-F238E27FC236}">
                <a16:creationId xmlns:a16="http://schemas.microsoft.com/office/drawing/2014/main" id="{34090D42-F377-48E4-AC5D-AB8C05AC138E}"/>
              </a:ext>
            </a:extLst>
          </p:cNvPr>
          <p:cNvSpPr>
            <a:spLocks noGrp="1"/>
          </p:cNvSpPr>
          <p:nvPr>
            <p:ph type="dt" sz="half" idx="2"/>
          </p:nvPr>
        </p:nvSpPr>
        <p:spPr>
          <a:xfrm>
            <a:off x="419100" y="123825"/>
            <a:ext cx="1440000" cy="187325"/>
          </a:xfrm>
          <a:prstGeom prst="rect">
            <a:avLst/>
          </a:prstGeom>
        </p:spPr>
        <p:txBody>
          <a:bodyPr vert="horz" lIns="0" tIns="0" rIns="0" bIns="0" rtlCol="0" anchor="ctr" anchorCtr="0">
            <a:noAutofit/>
          </a:bodyPr>
          <a:lstStyle>
            <a:lvl1pPr algn="l">
              <a:defRPr sz="800">
                <a:solidFill>
                  <a:schemeClr val="bg1"/>
                </a:solidFill>
              </a:defRPr>
            </a:lvl1pPr>
          </a:lstStyle>
          <a:p>
            <a:fld id="{14D4A8C6-405D-489A-8D03-609B73FF5FCC}" type="datetimeFigureOut">
              <a:rPr lang="fi-FI" smtClean="0"/>
              <a:pPr/>
              <a:t>23.3.2023</a:t>
            </a:fld>
            <a:endParaRPr lang="fi-FI" dirty="0"/>
          </a:p>
        </p:txBody>
      </p:sp>
      <p:sp>
        <p:nvSpPr>
          <p:cNvPr id="5" name="Alatunnisteen paikkamerkki 4">
            <a:extLst>
              <a:ext uri="{FF2B5EF4-FFF2-40B4-BE49-F238E27FC236}">
                <a16:creationId xmlns:a16="http://schemas.microsoft.com/office/drawing/2014/main" id="{F8B31D69-F8FB-4AD6-866C-AAF200432653}"/>
              </a:ext>
            </a:extLst>
          </p:cNvPr>
          <p:cNvSpPr>
            <a:spLocks noGrp="1"/>
          </p:cNvSpPr>
          <p:nvPr>
            <p:ph type="ftr" sz="quarter" idx="3"/>
          </p:nvPr>
        </p:nvSpPr>
        <p:spPr>
          <a:xfrm>
            <a:off x="4038600" y="123825"/>
            <a:ext cx="4114800" cy="187325"/>
          </a:xfrm>
          <a:prstGeom prst="rect">
            <a:avLst/>
          </a:prstGeom>
        </p:spPr>
        <p:txBody>
          <a:bodyPr vert="horz" lIns="0" tIns="0" rIns="0" bIns="0" rtlCol="0" anchor="ctr" anchorCtr="0">
            <a:noAutofit/>
          </a:bodyPr>
          <a:lstStyle>
            <a:lvl1pPr algn="ctr">
              <a:defRPr sz="800">
                <a:solidFill>
                  <a:schemeClr val="bg1"/>
                </a:solidFill>
              </a:defRPr>
            </a:lvl1pPr>
          </a:lstStyle>
          <a:p>
            <a:endParaRPr lang="fi-FI"/>
          </a:p>
        </p:txBody>
      </p:sp>
      <p:sp>
        <p:nvSpPr>
          <p:cNvPr id="6" name="Dian numeron paikkamerkki 5">
            <a:extLst>
              <a:ext uri="{FF2B5EF4-FFF2-40B4-BE49-F238E27FC236}">
                <a16:creationId xmlns:a16="http://schemas.microsoft.com/office/drawing/2014/main" id="{71A8CAC3-4732-4588-96C0-837EA48C4129}"/>
              </a:ext>
            </a:extLst>
          </p:cNvPr>
          <p:cNvSpPr>
            <a:spLocks noGrp="1"/>
          </p:cNvSpPr>
          <p:nvPr>
            <p:ph type="sldNum" sz="quarter" idx="4"/>
          </p:nvPr>
        </p:nvSpPr>
        <p:spPr>
          <a:xfrm>
            <a:off x="10677525" y="123825"/>
            <a:ext cx="1080000" cy="187325"/>
          </a:xfrm>
          <a:prstGeom prst="rect">
            <a:avLst/>
          </a:prstGeom>
        </p:spPr>
        <p:txBody>
          <a:bodyPr vert="horz" lIns="0" tIns="0" rIns="0" bIns="0" rtlCol="0" anchor="ctr" anchorCtr="0">
            <a:noAutofit/>
          </a:bodyPr>
          <a:lstStyle>
            <a:lvl1pPr algn="r">
              <a:defRPr sz="800">
                <a:solidFill>
                  <a:schemeClr val="bg1"/>
                </a:solidFill>
              </a:defRPr>
            </a:lvl1pPr>
          </a:lstStyle>
          <a:p>
            <a:fld id="{2F0CB31A-CCED-4D26-A5BF-73B0DD9418B4}" type="slidenum">
              <a:rPr lang="fi-FI" smtClean="0"/>
              <a:pPr/>
              <a:t>‹#›</a:t>
            </a:fld>
            <a:endParaRPr lang="fi-FI"/>
          </a:p>
        </p:txBody>
      </p:sp>
      <p:pic>
        <p:nvPicPr>
          <p:cNvPr id="13" name="Kuva 12">
            <a:extLst>
              <a:ext uri="{FF2B5EF4-FFF2-40B4-BE49-F238E27FC236}">
                <a16:creationId xmlns:a16="http://schemas.microsoft.com/office/drawing/2014/main" id="{7C7B46D0-67DF-469C-8FC3-A4CBD68DD5DA}"/>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113290" y="5999511"/>
            <a:ext cx="1669136" cy="536671"/>
          </a:xfrm>
          <a:prstGeom prst="rect">
            <a:avLst/>
          </a:prstGeom>
        </p:spPr>
      </p:pic>
      <p:pic>
        <p:nvPicPr>
          <p:cNvPr id="15" name="Kuva 14">
            <a:extLst>
              <a:ext uri="{FF2B5EF4-FFF2-40B4-BE49-F238E27FC236}">
                <a16:creationId xmlns:a16="http://schemas.microsoft.com/office/drawing/2014/main" id="{2B052EA5-CEF0-4DC6-BD32-BC06CEEEE25D}"/>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405650" y="6149045"/>
            <a:ext cx="973094" cy="262690"/>
          </a:xfrm>
          <a:prstGeom prst="rect">
            <a:avLst/>
          </a:prstGeom>
        </p:spPr>
      </p:pic>
    </p:spTree>
    <p:extLst>
      <p:ext uri="{BB962C8B-B14F-4D97-AF65-F5344CB8AC3E}">
        <p14:creationId xmlns:p14="http://schemas.microsoft.com/office/powerpoint/2010/main" val="630191639"/>
      </p:ext>
    </p:extLst>
  </p:cSld>
  <p:clrMap bg1="lt1" tx1="dk1" bg2="lt2" tx2="dk2" accent1="accent1" accent2="accent2" accent3="accent3" accent4="accent4" accent5="accent5" accent6="accent6" hlink="hlink" folHlink="folHlink"/>
  <p:sldLayoutIdLst>
    <p:sldLayoutId id="2147483649" r:id="rId1"/>
    <p:sldLayoutId id="2147483667" r:id="rId2"/>
    <p:sldLayoutId id="2147483660" r:id="rId3"/>
    <p:sldLayoutId id="2147483650" r:id="rId4"/>
    <p:sldLayoutId id="2147483661" r:id="rId5"/>
    <p:sldLayoutId id="2147483664" r:id="rId6"/>
    <p:sldLayoutId id="2147483652" r:id="rId7"/>
    <p:sldLayoutId id="2147483665" r:id="rId8"/>
    <p:sldLayoutId id="2147483662" r:id="rId9"/>
    <p:sldLayoutId id="2147483666" r:id="rId10"/>
    <p:sldLayoutId id="2147483654" r:id="rId11"/>
    <p:sldLayoutId id="2147483651" r:id="rId12"/>
    <p:sldLayoutId id="2147483663" r:id="rId13"/>
    <p:sldLayoutId id="2147483655" r:id="rId14"/>
  </p:sldLayoutIdLst>
  <p:txStyles>
    <p:titleStyle>
      <a:lvl1pPr algn="l" defTabSz="914400" rtl="0" eaLnBrk="1" latinLnBrk="0" hangingPunct="1">
        <a:lnSpc>
          <a:spcPct val="90000"/>
        </a:lnSpc>
        <a:spcBef>
          <a:spcPct val="0"/>
        </a:spcBef>
        <a:buNone/>
        <a:defRPr sz="2900" b="1" kern="1200">
          <a:solidFill>
            <a:schemeClr val="tx2"/>
          </a:solidFill>
          <a:latin typeface="+mj-lt"/>
          <a:ea typeface="+mj-ea"/>
          <a:cs typeface="+mj-cs"/>
        </a:defRPr>
      </a:lvl1pPr>
    </p:titleStyle>
    <p:bodyStyle>
      <a:lvl1pPr marL="180975" indent="-180975" algn="l" defTabSz="914400" rtl="0" eaLnBrk="1" latinLnBrk="0" hangingPunct="1">
        <a:lnSpc>
          <a:spcPct val="107000"/>
        </a:lnSpc>
        <a:spcBef>
          <a:spcPts val="0"/>
        </a:spcBef>
        <a:buFont typeface="Altis" panose="020B0603030000000003" pitchFamily="34" charset="0"/>
        <a:buChar char="−"/>
        <a:defRPr sz="1420" kern="1200">
          <a:solidFill>
            <a:schemeClr val="bg2"/>
          </a:solidFill>
          <a:latin typeface="+mn-lt"/>
          <a:ea typeface="+mn-ea"/>
          <a:cs typeface="+mn-cs"/>
        </a:defRPr>
      </a:lvl1pPr>
      <a:lvl2pPr marL="542925" indent="-180975" algn="l" defTabSz="914400" rtl="0" eaLnBrk="1" latinLnBrk="0" hangingPunct="1">
        <a:lnSpc>
          <a:spcPct val="107000"/>
        </a:lnSpc>
        <a:spcBef>
          <a:spcPts val="0"/>
        </a:spcBef>
        <a:buFont typeface="Altis" panose="020B0603030000000003" pitchFamily="34" charset="0"/>
        <a:buChar char="−"/>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creativecommons.org/licenses/by-nc-sa/4.0/"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hyperlink" Target="https://youtu.be/YB5mk6A-rEo"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hyperlink" Target="https://en.wikipedia.org/wiki/List_of_Olympic_men%27s_ice_hockey_players_for_Russia" TargetMode="External"/><Relationship Id="rId3" Type="http://schemas.openxmlformats.org/officeDocument/2006/relationships/image" Target="../media/image4.jpeg"/><Relationship Id="rId7" Type="http://schemas.openxmlformats.org/officeDocument/2006/relationships/image" Target="../media/image6.jpg"/><Relationship Id="rId12" Type="http://schemas.openxmlformats.org/officeDocument/2006/relationships/hyperlink" Target="https://en.wikipedia.org/wiki/Aerobic_gymnastics"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s://www.flickr.com/photos/wwworks/6320530955/" TargetMode="External"/><Relationship Id="rId11" Type="http://schemas.openxmlformats.org/officeDocument/2006/relationships/image" Target="../media/image8.jpg"/><Relationship Id="rId5" Type="http://schemas.openxmlformats.org/officeDocument/2006/relationships/image" Target="../media/image5.jpg"/><Relationship Id="rId10" Type="http://schemas.openxmlformats.org/officeDocument/2006/relationships/hyperlink" Target="http://en.kremlin.ru/events/president/news/12672" TargetMode="External"/><Relationship Id="rId4" Type="http://schemas.openxmlformats.org/officeDocument/2006/relationships/hyperlink" Target="http://moviefail.com/movie-review-the-avengers/" TargetMode="External"/><Relationship Id="rId9"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youtu.be/Hb17MGMyf1s"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IlzMLq1u1p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s://youtu.be/qY5AkSetzX4"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www.palvelumuotoilupalo.fi/blogi/2021/6/15/palvelumuotoilun-menetelma-asiakaskuvaukset" TargetMode="External"/><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hyperlink" Target="https://youtu.be/oHadVWeFVls"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svg"/><Relationship Id="rId2" Type="http://schemas.openxmlformats.org/officeDocument/2006/relationships/image" Target="../media/image22.jp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svg"/><Relationship Id="rId10" Type="http://schemas.openxmlformats.org/officeDocument/2006/relationships/image" Target="../media/image30.jpg"/><Relationship Id="rId4" Type="http://schemas.openxmlformats.org/officeDocument/2006/relationships/image" Target="../media/image24.png"/><Relationship Id="rId9" Type="http://schemas.openxmlformats.org/officeDocument/2006/relationships/image" Target="../media/image29.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hyperlink" Target="https://youtu.be/WwJLK7-sRdc" TargetMode="Externa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hyperlink" Target="https://www.wired.it/mobile/smartphone/2020/09/24/iphone-12-presentazione-13-ottobre/"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ideo" Target="https://www.youtube.com/embed/Sar6D45VrrM?feature=oembed" TargetMode="Externa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hyperlink" Target="https://youtu.be/gMu9xh9Kpuo" TargetMode="Externa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hyperlink" Target="http://www.pixabay.com/" TargetMode="External"/><Relationship Id="rId2" Type="http://schemas.openxmlformats.org/officeDocument/2006/relationships/hyperlink" Target="http://www.unsplash.com/" TargetMode="Externa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hyperlink" Target="http://creativecommons.org/licenses/by-nc-sa/4.0/"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6253C05-1824-47BF-973D-4BBA08F96555}"/>
              </a:ext>
            </a:extLst>
          </p:cNvPr>
          <p:cNvSpPr>
            <a:spLocks noGrp="1"/>
          </p:cNvSpPr>
          <p:nvPr>
            <p:ph type="ctrTitle"/>
          </p:nvPr>
        </p:nvSpPr>
        <p:spPr>
          <a:xfrm>
            <a:off x="819150" y="530225"/>
            <a:ext cx="9848850" cy="3071813"/>
          </a:xfrm>
        </p:spPr>
        <p:txBody>
          <a:bodyPr/>
          <a:lstStyle/>
          <a:p>
            <a:r>
              <a:rPr lang="fi-FI" dirty="0"/>
              <a:t>Uskalla oivaltaa</a:t>
            </a:r>
          </a:p>
        </p:txBody>
      </p:sp>
      <p:sp>
        <p:nvSpPr>
          <p:cNvPr id="3" name="Alaotsikko 2">
            <a:extLst>
              <a:ext uri="{FF2B5EF4-FFF2-40B4-BE49-F238E27FC236}">
                <a16:creationId xmlns:a16="http://schemas.microsoft.com/office/drawing/2014/main" id="{5F8324A9-CE6C-4EA5-A618-0B99866C5A2D}"/>
              </a:ext>
            </a:extLst>
          </p:cNvPr>
          <p:cNvSpPr>
            <a:spLocks noGrp="1"/>
          </p:cNvSpPr>
          <p:nvPr>
            <p:ph type="subTitle" idx="1"/>
          </p:nvPr>
        </p:nvSpPr>
        <p:spPr/>
        <p:txBody>
          <a:bodyPr/>
          <a:lstStyle/>
          <a:p>
            <a:r>
              <a:rPr lang="fi-FI" dirty="0"/>
              <a:t>Yrittäjyyden monialainen oppimiskokonaisuus</a:t>
            </a:r>
          </a:p>
        </p:txBody>
      </p:sp>
      <p:sp>
        <p:nvSpPr>
          <p:cNvPr id="6" name="Tekstin paikkamerkki 5">
            <a:extLst>
              <a:ext uri="{FF2B5EF4-FFF2-40B4-BE49-F238E27FC236}">
                <a16:creationId xmlns:a16="http://schemas.microsoft.com/office/drawing/2014/main" id="{A6E78B73-DEA8-48E9-BDA7-F45FA01EBF91}"/>
              </a:ext>
            </a:extLst>
          </p:cNvPr>
          <p:cNvSpPr>
            <a:spLocks noGrp="1"/>
          </p:cNvSpPr>
          <p:nvPr>
            <p:ph type="body" sz="quarter" idx="13"/>
          </p:nvPr>
        </p:nvSpPr>
        <p:spPr>
          <a:xfrm>
            <a:off x="819150" y="4206081"/>
            <a:ext cx="7153275" cy="465140"/>
          </a:xfrm>
        </p:spPr>
        <p:txBody>
          <a:bodyPr/>
          <a:lstStyle/>
          <a:p>
            <a:endParaRPr lang="fi-FI" sz="1950" dirty="0"/>
          </a:p>
          <a:p>
            <a:br>
              <a:rPr lang="fi-FI" dirty="0"/>
            </a:br>
            <a:endParaRPr lang="fi-FI" sz="1950" dirty="0"/>
          </a:p>
        </p:txBody>
      </p:sp>
      <p:sp>
        <p:nvSpPr>
          <p:cNvPr id="5" name="Tekstin paikkamerkki 5">
            <a:extLst>
              <a:ext uri="{FF2B5EF4-FFF2-40B4-BE49-F238E27FC236}">
                <a16:creationId xmlns:a16="http://schemas.microsoft.com/office/drawing/2014/main" id="{E667E536-3EED-428B-ABD9-F513FD7BE224}"/>
              </a:ext>
            </a:extLst>
          </p:cNvPr>
          <p:cNvSpPr txBox="1">
            <a:spLocks/>
          </p:cNvSpPr>
          <p:nvPr/>
        </p:nvSpPr>
        <p:spPr>
          <a:xfrm>
            <a:off x="1676400" y="6022975"/>
            <a:ext cx="7153275" cy="609600"/>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0"/>
              </a:spcBef>
              <a:buFont typeface="Altis" panose="020B0603030000000003" pitchFamily="34" charset="0"/>
              <a:buNone/>
              <a:defRPr sz="1950" kern="1200">
                <a:solidFill>
                  <a:schemeClr val="bg1"/>
                </a:solidFill>
                <a:latin typeface="+mn-lt"/>
                <a:ea typeface="+mn-ea"/>
                <a:cs typeface="+mn-cs"/>
              </a:defRPr>
            </a:lvl1pPr>
            <a:lvl2pPr marL="361950" indent="0" algn="l" defTabSz="914400" rtl="0" eaLnBrk="1" latinLnBrk="0" hangingPunct="1">
              <a:lnSpc>
                <a:spcPct val="107000"/>
              </a:lnSpc>
              <a:spcBef>
                <a:spcPts val="0"/>
              </a:spcBef>
              <a:buFont typeface="Altis" panose="020B0603030000000003" pitchFamily="34" charset="0"/>
              <a:buNone/>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ctr"/>
            <a:r>
              <a:rPr lang="fi-FI" dirty="0"/>
              <a:t>Tämä teos on lisensoitu </a:t>
            </a:r>
            <a:r>
              <a:rPr lang="fi-FI" dirty="0">
                <a:hlinkClick r:id="rId2"/>
              </a:rPr>
              <a:t>Creative </a:t>
            </a:r>
            <a:r>
              <a:rPr lang="fi-FI" dirty="0" err="1">
                <a:hlinkClick r:id="rId2"/>
              </a:rPr>
              <a:t>Commons</a:t>
            </a:r>
            <a:r>
              <a:rPr lang="fi-FI" dirty="0">
                <a:hlinkClick r:id="rId2"/>
              </a:rPr>
              <a:t> Nimeä-</a:t>
            </a:r>
            <a:r>
              <a:rPr lang="fi-FI" dirty="0" err="1">
                <a:hlinkClick r:id="rId2"/>
              </a:rPr>
              <a:t>EiKaupallinen</a:t>
            </a:r>
            <a:r>
              <a:rPr lang="fi-FI" dirty="0">
                <a:hlinkClick r:id="rId2"/>
              </a:rPr>
              <a:t>-</a:t>
            </a:r>
            <a:r>
              <a:rPr lang="fi-FI" dirty="0" err="1">
                <a:hlinkClick r:id="rId2"/>
              </a:rPr>
              <a:t>JaaSamoin</a:t>
            </a:r>
            <a:r>
              <a:rPr lang="fi-FI" dirty="0">
                <a:hlinkClick r:id="rId2"/>
              </a:rPr>
              <a:t> 4.0 Kansainvälinen -lisenssillä</a:t>
            </a:r>
            <a:r>
              <a:rPr lang="fi-FI" dirty="0"/>
              <a:t>.</a:t>
            </a:r>
          </a:p>
          <a:p>
            <a:br>
              <a:rPr lang="fi-FI" dirty="0"/>
            </a:br>
            <a:endParaRPr lang="fi-FI" dirty="0"/>
          </a:p>
        </p:txBody>
      </p:sp>
    </p:spTree>
    <p:extLst>
      <p:ext uri="{BB962C8B-B14F-4D97-AF65-F5344CB8AC3E}">
        <p14:creationId xmlns:p14="http://schemas.microsoft.com/office/powerpoint/2010/main" val="469742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ulukko 8">
            <a:extLst>
              <a:ext uri="{FF2B5EF4-FFF2-40B4-BE49-F238E27FC236}">
                <a16:creationId xmlns:a16="http://schemas.microsoft.com/office/drawing/2014/main" id="{5B71AC79-179B-4FAB-A75F-58FAF008C465}"/>
              </a:ext>
            </a:extLst>
          </p:cNvPr>
          <p:cNvGraphicFramePr>
            <a:graphicFrameLocks noGrp="1"/>
          </p:cNvGraphicFramePr>
          <p:nvPr>
            <p:extLst>
              <p:ext uri="{D42A27DB-BD31-4B8C-83A1-F6EECF244321}">
                <p14:modId xmlns:p14="http://schemas.microsoft.com/office/powerpoint/2010/main" val="350368680"/>
              </p:ext>
            </p:extLst>
          </p:nvPr>
        </p:nvGraphicFramePr>
        <p:xfrm>
          <a:off x="862012" y="3292866"/>
          <a:ext cx="10467975" cy="2261659"/>
        </p:xfrm>
        <a:graphic>
          <a:graphicData uri="http://schemas.openxmlformats.org/drawingml/2006/table">
            <a:tbl>
              <a:tblPr firstRow="1" bandRow="1">
                <a:tableStyleId>{5C22544A-7EE6-4342-B048-85BDC9FD1C3A}</a:tableStyleId>
              </a:tblPr>
              <a:tblGrid>
                <a:gridCol w="3489325">
                  <a:extLst>
                    <a:ext uri="{9D8B030D-6E8A-4147-A177-3AD203B41FA5}">
                      <a16:colId xmlns:a16="http://schemas.microsoft.com/office/drawing/2014/main" val="1227607983"/>
                    </a:ext>
                  </a:extLst>
                </a:gridCol>
                <a:gridCol w="3489325">
                  <a:extLst>
                    <a:ext uri="{9D8B030D-6E8A-4147-A177-3AD203B41FA5}">
                      <a16:colId xmlns:a16="http://schemas.microsoft.com/office/drawing/2014/main" val="402486291"/>
                    </a:ext>
                  </a:extLst>
                </a:gridCol>
                <a:gridCol w="3489325">
                  <a:extLst>
                    <a:ext uri="{9D8B030D-6E8A-4147-A177-3AD203B41FA5}">
                      <a16:colId xmlns:a16="http://schemas.microsoft.com/office/drawing/2014/main" val="352023246"/>
                    </a:ext>
                  </a:extLst>
                </a:gridCol>
              </a:tblGrid>
              <a:tr h="2261659">
                <a:tc>
                  <a:txBody>
                    <a:bodyPr/>
                    <a:lstStyle/>
                    <a:p>
                      <a:r>
                        <a:rPr lang="fi-FI" sz="2200" dirty="0">
                          <a:solidFill>
                            <a:schemeClr val="tx2"/>
                          </a:solidFill>
                        </a:rPr>
                        <a:t>Tuotteiden ja palveluiden myyntiä ja markkinointia</a:t>
                      </a:r>
                    </a:p>
                  </a:txBody>
                  <a:tcPr marL="360000" marT="39600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r>
                        <a:rPr lang="fi-FI" sz="2200" dirty="0">
                          <a:solidFill>
                            <a:schemeClr val="tx2"/>
                          </a:solidFill>
                        </a:rPr>
                        <a:t>Työtä, josta saa rahaa</a:t>
                      </a:r>
                    </a:p>
                  </a:txBody>
                  <a:tcPr marL="360000" marT="39600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r>
                        <a:rPr lang="fi-FI" sz="2200" dirty="0">
                          <a:solidFill>
                            <a:schemeClr val="tx2"/>
                          </a:solidFill>
                        </a:rPr>
                        <a:t>Mitä muuta? Kerro sinä!</a:t>
                      </a:r>
                    </a:p>
                  </a:txBody>
                  <a:tcPr marL="360000" marT="39600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756137240"/>
                  </a:ext>
                </a:extLst>
              </a:tr>
            </a:tbl>
          </a:graphicData>
        </a:graphic>
      </p:graphicFrame>
      <p:graphicFrame>
        <p:nvGraphicFramePr>
          <p:cNvPr id="4" name="Taulukko 3">
            <a:extLst>
              <a:ext uri="{FF2B5EF4-FFF2-40B4-BE49-F238E27FC236}">
                <a16:creationId xmlns:a16="http://schemas.microsoft.com/office/drawing/2014/main" id="{85F926E3-E8B1-4EBE-9B48-21827C516DA9}"/>
              </a:ext>
            </a:extLst>
          </p:cNvPr>
          <p:cNvGraphicFramePr>
            <a:graphicFrameLocks noGrp="1"/>
          </p:cNvGraphicFramePr>
          <p:nvPr>
            <p:extLst>
              <p:ext uri="{D42A27DB-BD31-4B8C-83A1-F6EECF244321}">
                <p14:modId xmlns:p14="http://schemas.microsoft.com/office/powerpoint/2010/main" val="1189272070"/>
              </p:ext>
            </p:extLst>
          </p:nvPr>
        </p:nvGraphicFramePr>
        <p:xfrm>
          <a:off x="862012" y="1008498"/>
          <a:ext cx="10467975" cy="2261659"/>
        </p:xfrm>
        <a:graphic>
          <a:graphicData uri="http://schemas.openxmlformats.org/drawingml/2006/table">
            <a:tbl>
              <a:tblPr firstRow="1" bandRow="1">
                <a:tableStyleId>{5C22544A-7EE6-4342-B048-85BDC9FD1C3A}</a:tableStyleId>
              </a:tblPr>
              <a:tblGrid>
                <a:gridCol w="3489325">
                  <a:extLst>
                    <a:ext uri="{9D8B030D-6E8A-4147-A177-3AD203B41FA5}">
                      <a16:colId xmlns:a16="http://schemas.microsoft.com/office/drawing/2014/main" val="1227607983"/>
                    </a:ext>
                  </a:extLst>
                </a:gridCol>
                <a:gridCol w="3489325">
                  <a:extLst>
                    <a:ext uri="{9D8B030D-6E8A-4147-A177-3AD203B41FA5}">
                      <a16:colId xmlns:a16="http://schemas.microsoft.com/office/drawing/2014/main" val="402486291"/>
                    </a:ext>
                  </a:extLst>
                </a:gridCol>
                <a:gridCol w="3489325">
                  <a:extLst>
                    <a:ext uri="{9D8B030D-6E8A-4147-A177-3AD203B41FA5}">
                      <a16:colId xmlns:a16="http://schemas.microsoft.com/office/drawing/2014/main" val="352023246"/>
                    </a:ext>
                  </a:extLst>
                </a:gridCol>
              </a:tblGrid>
              <a:tr h="2261659">
                <a:tc>
                  <a:txBody>
                    <a:bodyPr/>
                    <a:lstStyle/>
                    <a:p>
                      <a:r>
                        <a:rPr lang="fi-FI" sz="2200" dirty="0">
                          <a:solidFill>
                            <a:schemeClr val="tx2"/>
                          </a:solidFill>
                        </a:rPr>
                        <a:t>Omien taitojen hyödyntämistä</a:t>
                      </a:r>
                    </a:p>
                  </a:txBody>
                  <a:tcPr marL="360000" marT="39600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r>
                        <a:rPr lang="fi-FI" sz="2200" dirty="0">
                          <a:solidFill>
                            <a:schemeClr val="tx2"/>
                          </a:solidFill>
                        </a:rPr>
                        <a:t>Tapa työllistää itsensä ja olla itsensä pomo</a:t>
                      </a:r>
                    </a:p>
                  </a:txBody>
                  <a:tcPr marL="360000" marT="39600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r>
                        <a:rPr lang="fi-FI" sz="2200" dirty="0">
                          <a:solidFill>
                            <a:schemeClr val="tx2"/>
                          </a:solidFill>
                        </a:rPr>
                        <a:t>Ongelmien ratkaisemista ja ideoiden toteuttamista</a:t>
                      </a:r>
                    </a:p>
                  </a:txBody>
                  <a:tcPr marL="360000" marT="39600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756137240"/>
                  </a:ext>
                </a:extLst>
              </a:tr>
            </a:tbl>
          </a:graphicData>
        </a:graphic>
      </p:graphicFrame>
      <p:sp>
        <p:nvSpPr>
          <p:cNvPr id="5" name="Otsikko 4">
            <a:extLst>
              <a:ext uri="{FF2B5EF4-FFF2-40B4-BE49-F238E27FC236}">
                <a16:creationId xmlns:a16="http://schemas.microsoft.com/office/drawing/2014/main" id="{AB9FA6A0-DBD7-4854-83E2-2E97250CEA8B}"/>
              </a:ext>
            </a:extLst>
          </p:cNvPr>
          <p:cNvSpPr>
            <a:spLocks noGrp="1"/>
          </p:cNvSpPr>
          <p:nvPr>
            <p:ph type="title"/>
          </p:nvPr>
        </p:nvSpPr>
        <p:spPr>
          <a:xfrm>
            <a:off x="862012" y="519064"/>
            <a:ext cx="9629775" cy="466725"/>
          </a:xfrm>
        </p:spPr>
        <p:txBody>
          <a:bodyPr/>
          <a:lstStyle/>
          <a:p>
            <a:r>
              <a:rPr lang="fi-FI" sz="3200" dirty="0"/>
              <a:t>Yrittäjyys on…</a:t>
            </a:r>
          </a:p>
        </p:txBody>
      </p:sp>
    </p:spTree>
    <p:extLst>
      <p:ext uri="{BB962C8B-B14F-4D97-AF65-F5344CB8AC3E}">
        <p14:creationId xmlns:p14="http://schemas.microsoft.com/office/powerpoint/2010/main" val="946900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6679442-5BB4-4F3D-9D1A-9C00EED966AD}"/>
              </a:ext>
            </a:extLst>
          </p:cNvPr>
          <p:cNvSpPr>
            <a:spLocks noGrp="1"/>
          </p:cNvSpPr>
          <p:nvPr>
            <p:ph type="ctrTitle"/>
          </p:nvPr>
        </p:nvSpPr>
        <p:spPr/>
        <p:txBody>
          <a:bodyPr/>
          <a:lstStyle/>
          <a:p>
            <a:r>
              <a:rPr lang="fi-FI" sz="7200" dirty="0"/>
              <a:t>To </a:t>
            </a:r>
            <a:r>
              <a:rPr lang="fi-FI" sz="7200" dirty="0" err="1"/>
              <a:t>make</a:t>
            </a:r>
            <a:r>
              <a:rPr lang="fi-FI" sz="7200" dirty="0"/>
              <a:t> </a:t>
            </a:r>
            <a:r>
              <a:rPr lang="fi-FI" sz="7200" dirty="0" err="1"/>
              <a:t>the</a:t>
            </a:r>
            <a:r>
              <a:rPr lang="fi-FI" sz="7200" dirty="0"/>
              <a:t> </a:t>
            </a:r>
            <a:r>
              <a:rPr lang="fi-FI" sz="7200" dirty="0" err="1"/>
              <a:t>dream</a:t>
            </a:r>
            <a:r>
              <a:rPr lang="fi-FI" sz="7200" dirty="0"/>
              <a:t> </a:t>
            </a:r>
            <a:r>
              <a:rPr lang="fi-FI" sz="7200" dirty="0" err="1"/>
              <a:t>work</a:t>
            </a:r>
            <a:r>
              <a:rPr lang="fi-FI" sz="7200" dirty="0"/>
              <a:t>,</a:t>
            </a:r>
            <a:br>
              <a:rPr lang="fi-FI" sz="7200" dirty="0"/>
            </a:br>
            <a:r>
              <a:rPr lang="fi-FI" sz="7200" dirty="0" err="1"/>
              <a:t>we</a:t>
            </a:r>
            <a:r>
              <a:rPr lang="fi-FI" sz="7200" dirty="0"/>
              <a:t> </a:t>
            </a:r>
            <a:r>
              <a:rPr lang="fi-FI" sz="7200" dirty="0" err="1"/>
              <a:t>need</a:t>
            </a:r>
            <a:r>
              <a:rPr lang="fi-FI" sz="7200" dirty="0"/>
              <a:t> team </a:t>
            </a:r>
            <a:r>
              <a:rPr lang="fi-FI" sz="7200" dirty="0" err="1"/>
              <a:t>work</a:t>
            </a:r>
            <a:endParaRPr lang="fi-FI" sz="7200" dirty="0"/>
          </a:p>
        </p:txBody>
      </p:sp>
      <p:sp>
        <p:nvSpPr>
          <p:cNvPr id="6" name="Alaotsikko 5">
            <a:extLst>
              <a:ext uri="{FF2B5EF4-FFF2-40B4-BE49-F238E27FC236}">
                <a16:creationId xmlns:a16="http://schemas.microsoft.com/office/drawing/2014/main" id="{20FA5F25-1023-4639-BFF9-F6EEE1DF7589}"/>
              </a:ext>
            </a:extLst>
          </p:cNvPr>
          <p:cNvSpPr>
            <a:spLocks noGrp="1"/>
          </p:cNvSpPr>
          <p:nvPr>
            <p:ph type="subTitle" idx="1"/>
          </p:nvPr>
        </p:nvSpPr>
        <p:spPr/>
        <p:txBody>
          <a:bodyPr/>
          <a:lstStyle/>
          <a:p>
            <a:r>
              <a:rPr lang="fi-FI" dirty="0"/>
              <a:t>Seuraavaksi puhutaan tiimeistä.</a:t>
            </a:r>
          </a:p>
        </p:txBody>
      </p:sp>
      <p:sp>
        <p:nvSpPr>
          <p:cNvPr id="7" name="Tekstin paikkamerkki 6">
            <a:extLst>
              <a:ext uri="{FF2B5EF4-FFF2-40B4-BE49-F238E27FC236}">
                <a16:creationId xmlns:a16="http://schemas.microsoft.com/office/drawing/2014/main" id="{6F6236C2-701A-47D5-9D71-93B5FC189D1A}"/>
              </a:ext>
            </a:extLst>
          </p:cNvPr>
          <p:cNvSpPr>
            <a:spLocks noGrp="1"/>
          </p:cNvSpPr>
          <p:nvPr>
            <p:ph type="body" sz="quarter" idx="13"/>
          </p:nvPr>
        </p:nvSpPr>
        <p:spPr/>
        <p:txBody>
          <a:bodyPr/>
          <a:lstStyle/>
          <a:p>
            <a:r>
              <a:rPr lang="fi-FI" dirty="0">
                <a:hlinkClick r:id="rId2"/>
              </a:rPr>
              <a:t>Teeman opastusvideoon pääset tästä.</a:t>
            </a:r>
            <a:endParaRPr lang="fi-FI" dirty="0"/>
          </a:p>
        </p:txBody>
      </p:sp>
    </p:spTree>
    <p:extLst>
      <p:ext uri="{BB962C8B-B14F-4D97-AF65-F5344CB8AC3E}">
        <p14:creationId xmlns:p14="http://schemas.microsoft.com/office/powerpoint/2010/main" val="3062720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RYHMÄPORINA</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49"/>
            <a:ext cx="9629775" cy="1879601"/>
          </a:xfrm>
        </p:spPr>
        <p:txBody>
          <a:bodyPr/>
          <a:lstStyle/>
          <a:p>
            <a:pPr>
              <a:lnSpc>
                <a:spcPct val="110000"/>
              </a:lnSpc>
            </a:pPr>
            <a:r>
              <a:rPr lang="fi-FI" dirty="0"/>
              <a:t>Millaisia tiimejä on?</a:t>
            </a:r>
          </a:p>
          <a:p>
            <a:pPr>
              <a:lnSpc>
                <a:spcPct val="110000"/>
              </a:lnSpc>
            </a:pPr>
            <a:r>
              <a:rPr lang="fi-FI" dirty="0"/>
              <a:t>Mihin eri tiimeihin itse kuulut?</a:t>
            </a:r>
          </a:p>
          <a:p>
            <a:pPr>
              <a:lnSpc>
                <a:spcPct val="110000"/>
              </a:lnSpc>
            </a:pPr>
            <a:r>
              <a:rPr lang="fi-FI" dirty="0"/>
              <a:t>Millainen on hyvä tiimi?</a:t>
            </a:r>
          </a:p>
        </p:txBody>
      </p:sp>
      <p:pic>
        <p:nvPicPr>
          <p:cNvPr id="3" name="Kuva 2" descr="Kuva, joka sisältää kohteen henkilö, mies, seisominen, poseeraaminen&#10;&#10;Kuvaus luotu automaattisesti">
            <a:extLst>
              <a:ext uri="{FF2B5EF4-FFF2-40B4-BE49-F238E27FC236}">
                <a16:creationId xmlns:a16="http://schemas.microsoft.com/office/drawing/2014/main" id="{0E3294F3-C05D-4340-BCBD-55EF38797D8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38200" y="3626708"/>
            <a:ext cx="3210535" cy="1805925"/>
          </a:xfrm>
          <a:prstGeom prst="rect">
            <a:avLst/>
          </a:prstGeom>
        </p:spPr>
      </p:pic>
      <p:pic>
        <p:nvPicPr>
          <p:cNvPr id="11" name="Kuva 10" descr="Kuva, joka sisältää kohteen ruoho, henkilö, ulko, mies&#10;&#10;Kuvaus luotu automaattisesti">
            <a:extLst>
              <a:ext uri="{FF2B5EF4-FFF2-40B4-BE49-F238E27FC236}">
                <a16:creationId xmlns:a16="http://schemas.microsoft.com/office/drawing/2014/main" id="{F3278D48-5EC8-4659-AD28-09E92B79CD4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175947" y="3626708"/>
            <a:ext cx="2568427" cy="1805925"/>
          </a:xfrm>
          <a:prstGeom prst="rect">
            <a:avLst/>
          </a:prstGeom>
        </p:spPr>
      </p:pic>
      <p:pic>
        <p:nvPicPr>
          <p:cNvPr id="14" name="Kuva 13" descr="Kuva, joka sisältää kohteen henkilö, ulko, hiihtäminen, lelu&#10;&#10;Kuvaus luotu automaattisesti">
            <a:extLst>
              <a:ext uri="{FF2B5EF4-FFF2-40B4-BE49-F238E27FC236}">
                <a16:creationId xmlns:a16="http://schemas.microsoft.com/office/drawing/2014/main" id="{47D0A287-9FE1-4716-8621-D14187C35F90}"/>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6871586" y="3626708"/>
            <a:ext cx="3135086" cy="1805925"/>
          </a:xfrm>
          <a:prstGeom prst="rect">
            <a:avLst/>
          </a:prstGeom>
        </p:spPr>
      </p:pic>
      <p:pic>
        <p:nvPicPr>
          <p:cNvPr id="17" name="Kuva 16" descr="Kuva, joka sisältää kohteen pöytä, istuminen, puinen, poika&#10;&#10;Kuvaus luotu automaattisesti">
            <a:extLst>
              <a:ext uri="{FF2B5EF4-FFF2-40B4-BE49-F238E27FC236}">
                <a16:creationId xmlns:a16="http://schemas.microsoft.com/office/drawing/2014/main" id="{51F096B8-DD60-4BAD-A667-F8DE8F012FC0}"/>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6241702" y="645875"/>
            <a:ext cx="3135086" cy="1760276"/>
          </a:xfrm>
          <a:prstGeom prst="rect">
            <a:avLst/>
          </a:prstGeom>
        </p:spPr>
      </p:pic>
      <p:pic>
        <p:nvPicPr>
          <p:cNvPr id="20" name="Kuva 19">
            <a:extLst>
              <a:ext uri="{FF2B5EF4-FFF2-40B4-BE49-F238E27FC236}">
                <a16:creationId xmlns:a16="http://schemas.microsoft.com/office/drawing/2014/main" id="{1591740A-F717-48F5-91DE-78AA201E1C9E}"/>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9458529" y="645875"/>
            <a:ext cx="2271082" cy="2104535"/>
          </a:xfrm>
          <a:prstGeom prst="rect">
            <a:avLst/>
          </a:prstGeom>
        </p:spPr>
      </p:pic>
    </p:spTree>
    <p:extLst>
      <p:ext uri="{BB962C8B-B14F-4D97-AF65-F5344CB8AC3E}">
        <p14:creationId xmlns:p14="http://schemas.microsoft.com/office/powerpoint/2010/main" val="3770981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1BF85E81-739B-4AEB-B424-04C94575E196}"/>
              </a:ext>
            </a:extLst>
          </p:cNvPr>
          <p:cNvSpPr>
            <a:spLocks noGrp="1"/>
          </p:cNvSpPr>
          <p:nvPr>
            <p:ph idx="1"/>
          </p:nvPr>
        </p:nvSpPr>
        <p:spPr/>
        <p:txBody>
          <a:bodyPr/>
          <a:lstStyle/>
          <a:p>
            <a:r>
              <a:rPr lang="fi-FI" dirty="0"/>
              <a:t>Sillä on yhteinen tavoite, yhteiset säännöt ja yhteiset arvot.</a:t>
            </a:r>
          </a:p>
          <a:p>
            <a:r>
              <a:rPr lang="fi-FI" dirty="0"/>
              <a:t>Jäsenet ovat tasa-arvoisia – kaikkien mielipiteillä on väliä.</a:t>
            </a:r>
          </a:p>
          <a:p>
            <a:r>
              <a:rPr lang="fi-FI" dirty="0"/>
              <a:t>Siinä on erilaista osaamista ja erilaisia taitoja.</a:t>
            </a:r>
          </a:p>
          <a:p>
            <a:r>
              <a:rPr lang="fi-FI" dirty="0"/>
              <a:t>Jokaisella on rooli ja vastuualue. Kaikkien ei tarvitse osata kaikkea.</a:t>
            </a:r>
          </a:p>
          <a:p>
            <a:r>
              <a:rPr lang="fi-FI" dirty="0"/>
              <a:t>Se osaa ratkaista ongelmia (ei jää jumiin) ja tehdä päätöksiä.</a:t>
            </a:r>
          </a:p>
          <a:p>
            <a:r>
              <a:rPr lang="fi-FI" dirty="0"/>
              <a:t>Se osaa oppia virheistään.</a:t>
            </a:r>
          </a:p>
        </p:txBody>
      </p:sp>
      <p:sp>
        <p:nvSpPr>
          <p:cNvPr id="3" name="Otsikko 2">
            <a:extLst>
              <a:ext uri="{FF2B5EF4-FFF2-40B4-BE49-F238E27FC236}">
                <a16:creationId xmlns:a16="http://schemas.microsoft.com/office/drawing/2014/main" id="{0F7D0654-E7A1-4678-BB50-D59759FDA985}"/>
              </a:ext>
            </a:extLst>
          </p:cNvPr>
          <p:cNvSpPr>
            <a:spLocks noGrp="1"/>
          </p:cNvSpPr>
          <p:nvPr>
            <p:ph type="title"/>
          </p:nvPr>
        </p:nvSpPr>
        <p:spPr/>
        <p:txBody>
          <a:bodyPr/>
          <a:lstStyle/>
          <a:p>
            <a:endParaRPr lang="fi-FI"/>
          </a:p>
        </p:txBody>
      </p:sp>
      <p:sp>
        <p:nvSpPr>
          <p:cNvPr id="4" name="Tekstin paikkamerkki 3">
            <a:extLst>
              <a:ext uri="{FF2B5EF4-FFF2-40B4-BE49-F238E27FC236}">
                <a16:creationId xmlns:a16="http://schemas.microsoft.com/office/drawing/2014/main" id="{85747CD2-7739-4723-810C-622E734F5907}"/>
              </a:ext>
            </a:extLst>
          </p:cNvPr>
          <p:cNvSpPr>
            <a:spLocks noGrp="1"/>
          </p:cNvSpPr>
          <p:nvPr>
            <p:ph type="body" sz="quarter" idx="13"/>
          </p:nvPr>
        </p:nvSpPr>
        <p:spPr/>
        <p:txBody>
          <a:bodyPr/>
          <a:lstStyle/>
          <a:p>
            <a:r>
              <a:rPr lang="fi-FI" dirty="0"/>
              <a:t>Hyvä tiimi on…</a:t>
            </a:r>
          </a:p>
        </p:txBody>
      </p:sp>
    </p:spTree>
    <p:extLst>
      <p:ext uri="{BB962C8B-B14F-4D97-AF65-F5344CB8AC3E}">
        <p14:creationId xmlns:p14="http://schemas.microsoft.com/office/powerpoint/2010/main" val="903124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AD9A3E78-F9C8-4118-B23C-ABF0B526C383}"/>
              </a:ext>
            </a:extLst>
          </p:cNvPr>
          <p:cNvSpPr>
            <a:spLocks noGrp="1"/>
          </p:cNvSpPr>
          <p:nvPr>
            <p:ph type="ctrTitle"/>
          </p:nvPr>
        </p:nvSpPr>
        <p:spPr/>
        <p:txBody>
          <a:bodyPr/>
          <a:lstStyle/>
          <a:p>
            <a:r>
              <a:rPr lang="fi-FI" sz="9600" dirty="0"/>
              <a:t>Vaahtokarkkihaaste</a:t>
            </a:r>
            <a:endParaRPr lang="fi-FI" dirty="0"/>
          </a:p>
        </p:txBody>
      </p:sp>
      <p:sp>
        <p:nvSpPr>
          <p:cNvPr id="6" name="Alaotsikko 5">
            <a:extLst>
              <a:ext uri="{FF2B5EF4-FFF2-40B4-BE49-F238E27FC236}">
                <a16:creationId xmlns:a16="http://schemas.microsoft.com/office/drawing/2014/main" id="{26E04AF6-C48E-4A67-AF13-68071228B9F6}"/>
              </a:ext>
            </a:extLst>
          </p:cNvPr>
          <p:cNvSpPr>
            <a:spLocks noGrp="1"/>
          </p:cNvSpPr>
          <p:nvPr>
            <p:ph type="subTitle" idx="1"/>
          </p:nvPr>
        </p:nvSpPr>
        <p:spPr/>
        <p:txBody>
          <a:bodyPr/>
          <a:lstStyle/>
          <a:p>
            <a:r>
              <a:rPr lang="fi-FI" dirty="0"/>
              <a:t>Siis… mitä?</a:t>
            </a:r>
          </a:p>
        </p:txBody>
      </p:sp>
      <p:sp>
        <p:nvSpPr>
          <p:cNvPr id="7" name="Tekstin paikkamerkki 6">
            <a:extLst>
              <a:ext uri="{FF2B5EF4-FFF2-40B4-BE49-F238E27FC236}">
                <a16:creationId xmlns:a16="http://schemas.microsoft.com/office/drawing/2014/main" id="{537AA530-87AC-485C-98DF-D907375FA357}"/>
              </a:ext>
            </a:extLst>
          </p:cNvPr>
          <p:cNvSpPr>
            <a:spLocks noGrp="1"/>
          </p:cNvSpPr>
          <p:nvPr>
            <p:ph type="body" sz="quarter" idx="13"/>
          </p:nvPr>
        </p:nvSpPr>
        <p:spPr/>
        <p:txBody>
          <a:bodyPr/>
          <a:lstStyle/>
          <a:p>
            <a:endParaRPr lang="fi-FI" dirty="0"/>
          </a:p>
        </p:txBody>
      </p:sp>
    </p:spTree>
    <p:extLst>
      <p:ext uri="{BB962C8B-B14F-4D97-AF65-F5344CB8AC3E}">
        <p14:creationId xmlns:p14="http://schemas.microsoft.com/office/powerpoint/2010/main" val="3870416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Tässä haasteessa ei tungeta karkkeja suuhun, vaan rakennetaan.</a:t>
            </a:r>
          </a:p>
          <a:p>
            <a:pPr marL="0" indent="0">
              <a:lnSpc>
                <a:spcPct val="100000"/>
              </a:lnSpc>
              <a:buNone/>
            </a:pPr>
            <a:endParaRPr lang="fi-FI" sz="1850" dirty="0"/>
          </a:p>
          <a:p>
            <a:pPr marL="0" indent="0">
              <a:lnSpc>
                <a:spcPct val="100000"/>
              </a:lnSpc>
              <a:buNone/>
            </a:pPr>
            <a:r>
              <a:rPr lang="fi-FI" sz="1850" dirty="0"/>
              <a:t>Jokainen tiimi saa rakennuspaketin, jonka avulla rakennetaan mahdollisimman korkea vapaasti seisova rakennelma, jonka </a:t>
            </a:r>
            <a:r>
              <a:rPr lang="fi-FI" sz="1850" b="1" dirty="0"/>
              <a:t>päällä</a:t>
            </a:r>
            <a:r>
              <a:rPr lang="fi-FI" sz="1850" dirty="0"/>
              <a:t> on kokonainen vaahtokarkki.</a:t>
            </a:r>
          </a:p>
          <a:p>
            <a:pPr marL="0" indent="0">
              <a:lnSpc>
                <a:spcPct val="100000"/>
              </a:lnSpc>
              <a:buNone/>
            </a:pPr>
            <a:endParaRPr lang="fi-FI" sz="1850" dirty="0"/>
          </a:p>
          <a:p>
            <a:pPr marL="0" indent="0">
              <a:lnSpc>
                <a:spcPct val="100000"/>
              </a:lnSpc>
              <a:buNone/>
            </a:pPr>
            <a:endParaRPr lang="fi-FI" sz="1850" dirty="0"/>
          </a:p>
          <a:p>
            <a:pPr marL="0" indent="0">
              <a:lnSpc>
                <a:spcPct val="100000"/>
              </a:lnSpc>
              <a:buNone/>
            </a:pPr>
            <a:endParaRPr lang="fi-FI" sz="1850" dirty="0"/>
          </a:p>
          <a:p>
            <a:pPr marL="0" indent="0">
              <a:lnSpc>
                <a:spcPct val="100000"/>
              </a:lnSpc>
              <a:buNone/>
            </a:pPr>
            <a:endParaRPr lang="fi-FI" dirty="0"/>
          </a:p>
          <a:p>
            <a:pPr marL="0" indent="0">
              <a:lnSpc>
                <a:spcPct val="100000"/>
              </a:lnSpc>
              <a:buNone/>
            </a:pPr>
            <a:endParaRPr lang="fi-FI" sz="1850" b="1" dirty="0"/>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Vaahtokarkkihaaste</a:t>
            </a:r>
          </a:p>
        </p:txBody>
      </p:sp>
      <p:sp>
        <p:nvSpPr>
          <p:cNvPr id="8" name="Sisällön paikkamerkki 5">
            <a:extLst>
              <a:ext uri="{FF2B5EF4-FFF2-40B4-BE49-F238E27FC236}">
                <a16:creationId xmlns:a16="http://schemas.microsoft.com/office/drawing/2014/main" id="{45AB3021-B43B-4263-A8AD-D445287902F7}"/>
              </a:ext>
            </a:extLst>
          </p:cNvPr>
          <p:cNvSpPr txBox="1">
            <a:spLocks/>
          </p:cNvSpPr>
          <p:nvPr/>
        </p:nvSpPr>
        <p:spPr>
          <a:xfrm>
            <a:off x="6638924" y="3887068"/>
            <a:ext cx="4981575" cy="1532087"/>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ltis" panose="020B0603030000000003" pitchFamily="34" charset="0"/>
              <a:buNone/>
            </a:pPr>
            <a:r>
              <a:rPr lang="fi-FI" sz="1850" b="1" dirty="0"/>
              <a:t>Säännöt:</a:t>
            </a:r>
          </a:p>
          <a:p>
            <a:pPr>
              <a:lnSpc>
                <a:spcPct val="100000"/>
              </a:lnSpc>
            </a:pPr>
            <a:r>
              <a:rPr lang="fi-FI" sz="1850" dirty="0"/>
              <a:t>Rakennus ei saa roikkua mistään.</a:t>
            </a:r>
          </a:p>
          <a:p>
            <a:pPr>
              <a:lnSpc>
                <a:spcPct val="100000"/>
              </a:lnSpc>
            </a:pPr>
            <a:r>
              <a:rPr lang="fi-FI" sz="1850" dirty="0"/>
              <a:t>Vaahtokarkin pitää olla kokonainen.</a:t>
            </a:r>
          </a:p>
          <a:p>
            <a:pPr>
              <a:lnSpc>
                <a:spcPct val="100000"/>
              </a:lnSpc>
            </a:pPr>
            <a:r>
              <a:rPr lang="fi-FI" sz="1850" dirty="0"/>
              <a:t>Teippiä, narua ja spagettia saa lyhentää.</a:t>
            </a:r>
          </a:p>
          <a:p>
            <a:pPr>
              <a:lnSpc>
                <a:spcPct val="100000"/>
              </a:lnSpc>
            </a:pPr>
            <a:r>
              <a:rPr lang="fi-FI" sz="1850" dirty="0"/>
              <a:t>Rakennuksen pitää pysyä pystyssä ajan lopussa.</a:t>
            </a:r>
          </a:p>
        </p:txBody>
      </p:sp>
      <p:sp>
        <p:nvSpPr>
          <p:cNvPr id="9" name="Sisällön paikkamerkki 5">
            <a:extLst>
              <a:ext uri="{FF2B5EF4-FFF2-40B4-BE49-F238E27FC236}">
                <a16:creationId xmlns:a16="http://schemas.microsoft.com/office/drawing/2014/main" id="{E9DBE9F6-C641-4714-AFCF-0D15126E0D2D}"/>
              </a:ext>
            </a:extLst>
          </p:cNvPr>
          <p:cNvSpPr txBox="1">
            <a:spLocks/>
          </p:cNvSpPr>
          <p:nvPr/>
        </p:nvSpPr>
        <p:spPr>
          <a:xfrm>
            <a:off x="6638925" y="1642913"/>
            <a:ext cx="4981575" cy="2314874"/>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ltis" panose="020B0603030000000003" pitchFamily="34" charset="0"/>
              <a:buNone/>
            </a:pPr>
            <a:r>
              <a:rPr lang="fi-FI" sz="1850" b="1" dirty="0"/>
              <a:t>Materiaalit:</a:t>
            </a:r>
          </a:p>
          <a:p>
            <a:pPr>
              <a:lnSpc>
                <a:spcPct val="100000"/>
              </a:lnSpc>
            </a:pPr>
            <a:r>
              <a:rPr lang="fi-FI" sz="1850" dirty="0"/>
              <a:t>18 spagettia</a:t>
            </a:r>
          </a:p>
          <a:p>
            <a:pPr>
              <a:lnSpc>
                <a:spcPct val="100000"/>
              </a:lnSpc>
            </a:pPr>
            <a:r>
              <a:rPr lang="fi-FI" sz="1850" dirty="0"/>
              <a:t>1 metri teippiä</a:t>
            </a:r>
          </a:p>
          <a:p>
            <a:pPr>
              <a:lnSpc>
                <a:spcPct val="100000"/>
              </a:lnSpc>
            </a:pPr>
            <a:r>
              <a:rPr lang="fi-FI" sz="1850" dirty="0"/>
              <a:t>1 vaahtokarkki</a:t>
            </a:r>
          </a:p>
          <a:p>
            <a:pPr>
              <a:lnSpc>
                <a:spcPct val="100000"/>
              </a:lnSpc>
            </a:pPr>
            <a:endParaRPr lang="fi-FI" sz="1850" dirty="0"/>
          </a:p>
          <a:p>
            <a:pPr marL="0" indent="0">
              <a:lnSpc>
                <a:spcPct val="100000"/>
              </a:lnSpc>
              <a:buNone/>
            </a:pPr>
            <a:r>
              <a:rPr lang="fi-FI" sz="1850" b="1" dirty="0"/>
              <a:t>Aikaa rakentamiseen on 18 minuuttia.</a:t>
            </a:r>
          </a:p>
        </p:txBody>
      </p:sp>
    </p:spTree>
    <p:extLst>
      <p:ext uri="{BB962C8B-B14F-4D97-AF65-F5344CB8AC3E}">
        <p14:creationId xmlns:p14="http://schemas.microsoft.com/office/powerpoint/2010/main" val="196802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1BF85E81-739B-4AEB-B424-04C94575E196}"/>
              </a:ext>
            </a:extLst>
          </p:cNvPr>
          <p:cNvSpPr>
            <a:spLocks noGrp="1"/>
          </p:cNvSpPr>
          <p:nvPr>
            <p:ph idx="1"/>
          </p:nvPr>
        </p:nvSpPr>
        <p:spPr/>
        <p:txBody>
          <a:bodyPr/>
          <a:lstStyle/>
          <a:p>
            <a:pPr marL="0" indent="0">
              <a:buNone/>
            </a:pPr>
            <a:r>
              <a:rPr lang="fi-FI" sz="2400" dirty="0"/>
              <a:t>Jokainen tiimi saa paperin, joka täytetään. Siihen kerätään koko tiimin osaaminen, kiinnostuksen kohteet ja muut tärkeät tiedot.</a:t>
            </a:r>
          </a:p>
          <a:p>
            <a:pPr marL="0" indent="0">
              <a:buNone/>
            </a:pPr>
            <a:endParaRPr lang="fi-FI" sz="2400" dirty="0"/>
          </a:p>
          <a:p>
            <a:pPr marL="0" indent="0">
              <a:buNone/>
            </a:pPr>
            <a:r>
              <a:rPr lang="fi-FI" sz="2400" dirty="0"/>
              <a:t>Ennen aloittamista, valitsette tiimille </a:t>
            </a:r>
            <a:r>
              <a:rPr lang="fi-FI" sz="2400" b="1" dirty="0"/>
              <a:t>vetäjän</a:t>
            </a:r>
            <a:r>
              <a:rPr lang="fi-FI" sz="2400" dirty="0"/>
              <a:t> ja </a:t>
            </a:r>
            <a:r>
              <a:rPr lang="fi-FI" sz="2400" b="1" dirty="0"/>
              <a:t>viestijän.</a:t>
            </a:r>
            <a:r>
              <a:rPr lang="fi-FI" sz="2400" dirty="0"/>
              <a:t> </a:t>
            </a:r>
          </a:p>
        </p:txBody>
      </p:sp>
      <p:sp>
        <p:nvSpPr>
          <p:cNvPr id="3" name="Otsikko 2">
            <a:extLst>
              <a:ext uri="{FF2B5EF4-FFF2-40B4-BE49-F238E27FC236}">
                <a16:creationId xmlns:a16="http://schemas.microsoft.com/office/drawing/2014/main" id="{0F7D0654-E7A1-4678-BB50-D59759FDA985}"/>
              </a:ext>
            </a:extLst>
          </p:cNvPr>
          <p:cNvSpPr>
            <a:spLocks noGrp="1"/>
          </p:cNvSpPr>
          <p:nvPr>
            <p:ph type="title"/>
          </p:nvPr>
        </p:nvSpPr>
        <p:spPr/>
        <p:txBody>
          <a:bodyPr/>
          <a:lstStyle/>
          <a:p>
            <a:r>
              <a:rPr lang="fi-FI" dirty="0"/>
              <a:t>TIIMITEHTÄVÄ</a:t>
            </a:r>
          </a:p>
        </p:txBody>
      </p:sp>
      <p:sp>
        <p:nvSpPr>
          <p:cNvPr id="4" name="Tekstin paikkamerkki 3">
            <a:extLst>
              <a:ext uri="{FF2B5EF4-FFF2-40B4-BE49-F238E27FC236}">
                <a16:creationId xmlns:a16="http://schemas.microsoft.com/office/drawing/2014/main" id="{85747CD2-7739-4723-810C-622E734F5907}"/>
              </a:ext>
            </a:extLst>
          </p:cNvPr>
          <p:cNvSpPr>
            <a:spLocks noGrp="1"/>
          </p:cNvSpPr>
          <p:nvPr>
            <p:ph type="body" sz="quarter" idx="13"/>
          </p:nvPr>
        </p:nvSpPr>
        <p:spPr/>
        <p:txBody>
          <a:bodyPr/>
          <a:lstStyle/>
          <a:p>
            <a:r>
              <a:rPr lang="fi-FI" dirty="0"/>
              <a:t>Tiimi-</a:t>
            </a:r>
            <a:r>
              <a:rPr lang="fi-FI" dirty="0" err="1"/>
              <a:t>canvas</a:t>
            </a:r>
            <a:endParaRPr lang="fi-FI" dirty="0"/>
          </a:p>
        </p:txBody>
      </p:sp>
      <p:pic>
        <p:nvPicPr>
          <p:cNvPr id="7" name="Kuvan paikkamerkki 6">
            <a:extLst>
              <a:ext uri="{FF2B5EF4-FFF2-40B4-BE49-F238E27FC236}">
                <a16:creationId xmlns:a16="http://schemas.microsoft.com/office/drawing/2014/main" id="{96746EBE-7BFB-46EA-8F11-4D41B145ABBC}"/>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3905" r="3788"/>
          <a:stretch/>
        </p:blipFill>
        <p:spPr>
          <a:xfrm>
            <a:off x="6096000" y="417600"/>
            <a:ext cx="6096000" cy="5277600"/>
          </a:xfrm>
        </p:spPr>
      </p:pic>
    </p:spTree>
    <p:extLst>
      <p:ext uri="{BB962C8B-B14F-4D97-AF65-F5344CB8AC3E}">
        <p14:creationId xmlns:p14="http://schemas.microsoft.com/office/powerpoint/2010/main" val="2293699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dirty="0"/>
              <a:t>Kaikki lähtee ideoista</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Ideointi, osio 1</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r>
              <a:rPr lang="fi-FI" dirty="0">
                <a:hlinkClick r:id="rId2"/>
              </a:rPr>
              <a:t>Osion opastusvideoon pääset tästä.</a:t>
            </a:r>
            <a:endParaRPr lang="fi-FI" dirty="0"/>
          </a:p>
        </p:txBody>
      </p:sp>
    </p:spTree>
    <p:extLst>
      <p:ext uri="{BB962C8B-B14F-4D97-AF65-F5344CB8AC3E}">
        <p14:creationId xmlns:p14="http://schemas.microsoft.com/office/powerpoint/2010/main" val="1480677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191208" y="2973161"/>
            <a:ext cx="5419725" cy="2314874"/>
          </a:xfrm>
        </p:spPr>
        <p:txBody>
          <a:bodyPr/>
          <a:lstStyle/>
          <a:p>
            <a:pPr marL="0" indent="0">
              <a:lnSpc>
                <a:spcPct val="100000"/>
              </a:lnSpc>
              <a:buNone/>
            </a:pPr>
            <a:r>
              <a:rPr lang="fi-FI" sz="1850" dirty="0"/>
              <a:t>Tässä harjoituksessa ideoidaan hauskat ja hullut liikeideat erilaisista sanoista – vain viidessä minuutissa!</a:t>
            </a:r>
          </a:p>
          <a:p>
            <a:pPr marL="0" indent="0">
              <a:lnSpc>
                <a:spcPct val="100000"/>
              </a:lnSpc>
              <a:buNone/>
            </a:pPr>
            <a:endParaRPr lang="fi-FI" sz="1850" b="1" dirty="0"/>
          </a:p>
          <a:p>
            <a:pPr marL="0" indent="0">
              <a:lnSpc>
                <a:spcPct val="100000"/>
              </a:lnSpc>
              <a:buNone/>
            </a:pPr>
            <a:r>
              <a:rPr lang="fi-FI" sz="1850" b="1" dirty="0"/>
              <a:t>Kohta kerätään erilaisia sanoja taululle ja niiden pohjalta tiimit keksivät hullut ideat ja niille myyntipuheet.</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Liikeidea 5 minuutissa</a:t>
            </a:r>
          </a:p>
        </p:txBody>
      </p:sp>
      <p:sp>
        <p:nvSpPr>
          <p:cNvPr id="8" name="Sisällön paikkamerkki 5">
            <a:extLst>
              <a:ext uri="{FF2B5EF4-FFF2-40B4-BE49-F238E27FC236}">
                <a16:creationId xmlns:a16="http://schemas.microsoft.com/office/drawing/2014/main" id="{D9D40575-06BB-44AB-A168-8D19D381E06A}"/>
              </a:ext>
            </a:extLst>
          </p:cNvPr>
          <p:cNvSpPr txBox="1">
            <a:spLocks/>
          </p:cNvSpPr>
          <p:nvPr/>
        </p:nvSpPr>
        <p:spPr>
          <a:xfrm>
            <a:off x="6916316" y="1817563"/>
            <a:ext cx="4389859" cy="3071678"/>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8625" indent="-228600">
              <a:buFont typeface="Wingdings" panose="05000000000000000000" pitchFamily="2" charset="2"/>
              <a:buChar char=""/>
            </a:pPr>
            <a:r>
              <a:rPr lang="fi-FI" sz="2380" dirty="0">
                <a:effectLst/>
                <a:latin typeface="Segoe UI" panose="020B0502040204020203" pitchFamily="34" charset="0"/>
                <a:ea typeface="Times New Roman" panose="02020603050405020304" pitchFamily="18" charset="0"/>
                <a:cs typeface="Times New Roman" panose="02020603050405020304" pitchFamily="18" charset="0"/>
              </a:rPr>
              <a:t>Mikä on tuote/palvelu, jota myytte?</a:t>
            </a:r>
          </a:p>
          <a:p>
            <a:pPr marL="428625" indent="-228600">
              <a:buFont typeface="Wingdings" panose="05000000000000000000" pitchFamily="2" charset="2"/>
              <a:buChar char=""/>
            </a:pPr>
            <a:r>
              <a:rPr lang="fi-FI" sz="2380" dirty="0">
                <a:effectLst/>
                <a:latin typeface="Segoe UI" panose="020B0502040204020203" pitchFamily="34" charset="0"/>
                <a:ea typeface="Times New Roman" panose="02020603050405020304" pitchFamily="18" charset="0"/>
                <a:cs typeface="Times New Roman" panose="02020603050405020304" pitchFamily="18" charset="0"/>
              </a:rPr>
              <a:t>Kuka on asiakas?</a:t>
            </a:r>
          </a:p>
          <a:p>
            <a:pPr marL="428625" indent="-228600">
              <a:buFont typeface="Wingdings" panose="05000000000000000000" pitchFamily="2" charset="2"/>
              <a:buChar char=""/>
            </a:pPr>
            <a:r>
              <a:rPr lang="fi-FI" sz="2380" dirty="0">
                <a:effectLst/>
                <a:latin typeface="Segoe UI" panose="020B0502040204020203" pitchFamily="34" charset="0"/>
                <a:ea typeface="Times New Roman" panose="02020603050405020304" pitchFamily="18" charset="0"/>
                <a:cs typeface="Times New Roman" panose="02020603050405020304" pitchFamily="18" charset="0"/>
              </a:rPr>
              <a:t>Mitä hyötyä siitä on asiakkaalle?</a:t>
            </a:r>
          </a:p>
          <a:p>
            <a:pPr marL="428625" indent="-228600">
              <a:spcAft>
                <a:spcPts val="1200"/>
              </a:spcAft>
              <a:buFont typeface="Wingdings" panose="05000000000000000000" pitchFamily="2" charset="2"/>
              <a:buChar char=""/>
            </a:pPr>
            <a:r>
              <a:rPr lang="fi-FI" sz="2380" dirty="0">
                <a:effectLst/>
                <a:latin typeface="Segoe UI" panose="020B0502040204020203" pitchFamily="34" charset="0"/>
                <a:ea typeface="Times New Roman" panose="02020603050405020304" pitchFamily="18" charset="0"/>
                <a:cs typeface="Times New Roman" panose="02020603050405020304" pitchFamily="18" charset="0"/>
              </a:rPr>
              <a:t>Missä tuotetta/palvelua voisi myydä?</a:t>
            </a:r>
          </a:p>
        </p:txBody>
      </p:sp>
    </p:spTree>
    <p:extLst>
      <p:ext uri="{BB962C8B-B14F-4D97-AF65-F5344CB8AC3E}">
        <p14:creationId xmlns:p14="http://schemas.microsoft.com/office/powerpoint/2010/main" val="1513340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6679442-5BB4-4F3D-9D1A-9C00EED966AD}"/>
              </a:ext>
            </a:extLst>
          </p:cNvPr>
          <p:cNvSpPr>
            <a:spLocks noGrp="1"/>
          </p:cNvSpPr>
          <p:nvPr>
            <p:ph type="ctrTitle"/>
          </p:nvPr>
        </p:nvSpPr>
        <p:spPr/>
        <p:txBody>
          <a:bodyPr/>
          <a:lstStyle/>
          <a:p>
            <a:r>
              <a:rPr lang="fi-FI" dirty="0"/>
              <a:t>Haaste</a:t>
            </a:r>
          </a:p>
        </p:txBody>
      </p:sp>
      <p:sp>
        <p:nvSpPr>
          <p:cNvPr id="6" name="Alaotsikko 5">
            <a:extLst>
              <a:ext uri="{FF2B5EF4-FFF2-40B4-BE49-F238E27FC236}">
                <a16:creationId xmlns:a16="http://schemas.microsoft.com/office/drawing/2014/main" id="{20FA5F25-1023-4639-BFF9-F6EEE1DF7589}"/>
              </a:ext>
            </a:extLst>
          </p:cNvPr>
          <p:cNvSpPr>
            <a:spLocks noGrp="1"/>
          </p:cNvSpPr>
          <p:nvPr>
            <p:ph type="subTitle" idx="1"/>
          </p:nvPr>
        </p:nvSpPr>
        <p:spPr/>
        <p:txBody>
          <a:bodyPr/>
          <a:lstStyle/>
          <a:p>
            <a:r>
              <a:rPr lang="fi-FI" dirty="0"/>
              <a:t>Tiiminne lähtee kehittämään ratkaisua seuraavaan haasteeseen. </a:t>
            </a:r>
            <a:r>
              <a:rPr lang="fi-FI" dirty="0">
                <a:hlinkClick r:id="rId3"/>
              </a:rPr>
              <a:t>Haastevideon voi katsoa tästä.</a:t>
            </a:r>
            <a:endParaRPr lang="fi-FI" dirty="0"/>
          </a:p>
        </p:txBody>
      </p:sp>
      <p:sp>
        <p:nvSpPr>
          <p:cNvPr id="7" name="Tekstin paikkamerkki 6">
            <a:extLst>
              <a:ext uri="{FF2B5EF4-FFF2-40B4-BE49-F238E27FC236}">
                <a16:creationId xmlns:a16="http://schemas.microsoft.com/office/drawing/2014/main" id="{6F6236C2-701A-47D5-9D71-93B5FC189D1A}"/>
              </a:ext>
            </a:extLst>
          </p:cNvPr>
          <p:cNvSpPr>
            <a:spLocks noGrp="1"/>
          </p:cNvSpPr>
          <p:nvPr>
            <p:ph type="body" sz="quarter" idx="13"/>
          </p:nvPr>
        </p:nvSpPr>
        <p:spPr>
          <a:xfrm>
            <a:off x="819150" y="4721290"/>
            <a:ext cx="9848850" cy="1082351"/>
          </a:xfrm>
        </p:spPr>
        <p:txBody>
          <a:bodyPr/>
          <a:lstStyle/>
          <a:p>
            <a:r>
              <a:rPr lang="fi-FI" sz="2000" b="1" dirty="0">
                <a:effectLst/>
                <a:latin typeface="Segoe UI" panose="020B0502040204020203" pitchFamily="34" charset="0"/>
                <a:ea typeface="Times New Roman" panose="02020603050405020304" pitchFamily="18" charset="0"/>
                <a:cs typeface="Times New Roman" panose="02020603050405020304" pitchFamily="18" charset="0"/>
              </a:rPr>
              <a:t>Tehtävänne on ideoida ja suunnitella yritys, joka tekisi koulupäivistänne mielekkäämpiä. Teidän täytyy tunnistaa haasteita tai mahdollisuuksia, joita kehittämällä koulusta ja koulupäivistä tulisi mieluisampia teille tai opettajille.</a:t>
            </a:r>
          </a:p>
        </p:txBody>
      </p:sp>
    </p:spTree>
    <p:extLst>
      <p:ext uri="{BB962C8B-B14F-4D97-AF65-F5344CB8AC3E}">
        <p14:creationId xmlns:p14="http://schemas.microsoft.com/office/powerpoint/2010/main" val="1655465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3349808A-02D5-4E25-A6A7-ED077FDA3D66}"/>
              </a:ext>
            </a:extLst>
          </p:cNvPr>
          <p:cNvSpPr>
            <a:spLocks noGrp="1"/>
          </p:cNvSpPr>
          <p:nvPr>
            <p:ph type="title"/>
          </p:nvPr>
        </p:nvSpPr>
        <p:spPr/>
        <p:txBody>
          <a:bodyPr/>
          <a:lstStyle/>
          <a:p>
            <a:r>
              <a:rPr lang="fi-FI" dirty="0"/>
              <a:t>Tervetuloa sukeltamaan yrittäjyyden maailmaan!</a:t>
            </a:r>
          </a:p>
        </p:txBody>
      </p:sp>
      <p:sp>
        <p:nvSpPr>
          <p:cNvPr id="5" name="Tekstin paikkamerkki 4">
            <a:extLst>
              <a:ext uri="{FF2B5EF4-FFF2-40B4-BE49-F238E27FC236}">
                <a16:creationId xmlns:a16="http://schemas.microsoft.com/office/drawing/2014/main" id="{AA786605-BA74-45D2-8A20-33EBDE9560D3}"/>
              </a:ext>
            </a:extLst>
          </p:cNvPr>
          <p:cNvSpPr>
            <a:spLocks noGrp="1"/>
          </p:cNvSpPr>
          <p:nvPr>
            <p:ph type="body" sz="quarter" idx="13"/>
          </p:nvPr>
        </p:nvSpPr>
        <p:spPr>
          <a:xfrm>
            <a:off x="1219200" y="1800224"/>
            <a:ext cx="9667875" cy="1821041"/>
          </a:xfrm>
        </p:spPr>
        <p:txBody>
          <a:bodyPr/>
          <a:lstStyle/>
          <a:p>
            <a:pPr>
              <a:lnSpc>
                <a:spcPct val="95000"/>
              </a:lnSpc>
            </a:pPr>
            <a:r>
              <a:rPr lang="fi-FI" dirty="0"/>
              <a:t>Tässä projektissa tutustutaan yrittäjyyteen käytännössä ja kehitetään liikeidea.</a:t>
            </a:r>
          </a:p>
        </p:txBody>
      </p:sp>
      <p:sp>
        <p:nvSpPr>
          <p:cNvPr id="8" name="Sisällön paikkamerkki 7">
            <a:extLst>
              <a:ext uri="{FF2B5EF4-FFF2-40B4-BE49-F238E27FC236}">
                <a16:creationId xmlns:a16="http://schemas.microsoft.com/office/drawing/2014/main" id="{D0D8C785-A4BB-44E8-8330-E80E6FE3DA97}"/>
              </a:ext>
            </a:extLst>
          </p:cNvPr>
          <p:cNvSpPr>
            <a:spLocks noGrp="1"/>
          </p:cNvSpPr>
          <p:nvPr>
            <p:ph idx="1"/>
          </p:nvPr>
        </p:nvSpPr>
        <p:spPr>
          <a:xfrm>
            <a:off x="1219200" y="3831771"/>
            <a:ext cx="8325393" cy="1628503"/>
          </a:xfrm>
        </p:spPr>
        <p:txBody>
          <a:bodyPr numCol="2" spcCol="360000"/>
          <a:lstStyle/>
          <a:p>
            <a:pPr marL="0" indent="0">
              <a:buNone/>
            </a:pPr>
            <a:r>
              <a:rPr lang="fi-FI" sz="1700" b="1" dirty="0"/>
              <a:t>Yrittäjyys on </a:t>
            </a:r>
            <a:r>
              <a:rPr lang="fi-FI" sz="1700" dirty="0"/>
              <a:t>tietoja, taitoja ja asenteita sekä kykyä ja halukkuutta toimia yhdessä. </a:t>
            </a:r>
          </a:p>
          <a:p>
            <a:pPr marL="0" indent="0">
              <a:buNone/>
            </a:pPr>
            <a:endParaRPr lang="fi-FI" sz="1700" dirty="0"/>
          </a:p>
          <a:p>
            <a:pPr marL="0" indent="0">
              <a:buNone/>
            </a:pPr>
            <a:r>
              <a:rPr lang="fi-FI" sz="1700" b="1" dirty="0"/>
              <a:t>Yrittäjyyden avulla </a:t>
            </a:r>
            <a:r>
              <a:rPr lang="fi-FI" sz="1700" dirty="0"/>
              <a:t>ratkaistaan haasteita ja tuotetaan palveluita ja tuotteita.</a:t>
            </a:r>
          </a:p>
          <a:p>
            <a:pPr marL="0" indent="0">
              <a:buNone/>
            </a:pPr>
            <a:r>
              <a:rPr lang="fi-FI" sz="1700" dirty="0"/>
              <a:t> </a:t>
            </a:r>
          </a:p>
          <a:p>
            <a:pPr marL="0" indent="0">
              <a:buNone/>
            </a:pPr>
            <a:endParaRPr lang="fi-FI" sz="1700" dirty="0"/>
          </a:p>
          <a:p>
            <a:pPr marL="0" indent="0">
              <a:buNone/>
            </a:pPr>
            <a:r>
              <a:rPr lang="fi-FI" sz="1700" b="1" dirty="0"/>
              <a:t>Projekti vaatii </a:t>
            </a:r>
            <a:r>
              <a:rPr lang="fi-FI" sz="1700" dirty="0"/>
              <a:t>sinulta energiaa, luovuutta, rohkeutta kokeilla, menoa epämukavuusalueelle ja tiimityötaitoja.</a:t>
            </a:r>
          </a:p>
        </p:txBody>
      </p:sp>
    </p:spTree>
    <p:extLst>
      <p:ext uri="{BB962C8B-B14F-4D97-AF65-F5344CB8AC3E}">
        <p14:creationId xmlns:p14="http://schemas.microsoft.com/office/powerpoint/2010/main" val="4290192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dirty="0"/>
              <a:t>Kaikki lähtee ideoista</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Miten ratkaisemme haasteen?</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r>
              <a:rPr lang="fi-FI" dirty="0"/>
              <a:t>Ideointi, osio 2</a:t>
            </a:r>
          </a:p>
        </p:txBody>
      </p:sp>
    </p:spTree>
    <p:extLst>
      <p:ext uri="{BB962C8B-B14F-4D97-AF65-F5344CB8AC3E}">
        <p14:creationId xmlns:p14="http://schemas.microsoft.com/office/powerpoint/2010/main" val="39410467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Jokainen tiimiläinen saa oman paperin. Jokainen kirjoittaa ylös mahdollisimman monta ideaa, joka liittyy haasteeseen. Ne voivat olla ratkaisuja, ongelmia tai ratkaisun osia.</a:t>
            </a:r>
          </a:p>
          <a:p>
            <a:pPr marL="0" indent="0">
              <a:lnSpc>
                <a:spcPct val="100000"/>
              </a:lnSpc>
              <a:buNone/>
            </a:pPr>
            <a:endParaRPr lang="fi-FI" sz="1850" b="1" dirty="0"/>
          </a:p>
          <a:p>
            <a:pPr marL="0" indent="0">
              <a:lnSpc>
                <a:spcPct val="100000"/>
              </a:lnSpc>
              <a:buNone/>
            </a:pPr>
            <a:r>
              <a:rPr lang="fi-FI" sz="1850" b="1" dirty="0"/>
              <a:t>Teillä on aikaa 4 minuuttia. Tehtävän aikana </a:t>
            </a:r>
            <a:r>
              <a:rPr lang="fi-FI" sz="1850" b="1" u="sng" dirty="0"/>
              <a:t>EI SAA</a:t>
            </a:r>
            <a:r>
              <a:rPr lang="fi-FI" sz="1850" b="1" dirty="0"/>
              <a:t> puhua muille tiimiläisille.</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Hiljainen aivoriihi</a:t>
            </a:r>
          </a:p>
        </p:txBody>
      </p:sp>
    </p:spTree>
    <p:extLst>
      <p:ext uri="{BB962C8B-B14F-4D97-AF65-F5344CB8AC3E}">
        <p14:creationId xmlns:p14="http://schemas.microsoft.com/office/powerpoint/2010/main" val="4200680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Käykää kierros läpi, jossa jokainen saa kertoa ideansa. </a:t>
            </a:r>
            <a:r>
              <a:rPr lang="fi-FI" sz="1850" b="1" dirty="0"/>
              <a:t>Tässä vaiheessa ei ole huonoja ideoita.</a:t>
            </a:r>
            <a:endParaRPr lang="fi-FI" sz="1850" dirty="0"/>
          </a:p>
          <a:p>
            <a:pPr marL="0" indent="0">
              <a:lnSpc>
                <a:spcPct val="100000"/>
              </a:lnSpc>
              <a:buNone/>
            </a:pPr>
            <a:endParaRPr lang="fi-FI" sz="1850" b="1" dirty="0"/>
          </a:p>
          <a:p>
            <a:pPr marL="0" indent="0">
              <a:lnSpc>
                <a:spcPct val="100000"/>
              </a:lnSpc>
              <a:buNone/>
            </a:pPr>
            <a:r>
              <a:rPr lang="fi-FI" sz="1850" b="1" dirty="0"/>
              <a:t>Tiimin vetäjä on puheenjohtaja ja viestijä kirjaa ideat ylös yhteiselle paperille. </a:t>
            </a:r>
            <a:r>
              <a:rPr lang="fi-FI" sz="1850" dirty="0"/>
              <a:t>Miettikää samalla, voisiko erilaisia ideoita yhdistellä?</a:t>
            </a:r>
            <a:endParaRPr lang="fi-FI" sz="1850" b="1" dirty="0"/>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Ideat jakoon</a:t>
            </a:r>
          </a:p>
        </p:txBody>
      </p:sp>
    </p:spTree>
    <p:extLst>
      <p:ext uri="{BB962C8B-B14F-4D97-AF65-F5344CB8AC3E}">
        <p14:creationId xmlns:p14="http://schemas.microsoft.com/office/powerpoint/2010/main" val="1454574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DA773750-22BF-4B21-AA80-EC8B28D51DF3}"/>
              </a:ext>
            </a:extLst>
          </p:cNvPr>
          <p:cNvSpPr>
            <a:spLocks noGrp="1"/>
          </p:cNvSpPr>
          <p:nvPr>
            <p:ph idx="1"/>
          </p:nvPr>
        </p:nvSpPr>
        <p:spPr/>
        <p:txBody>
          <a:bodyPr/>
          <a:lstStyle/>
          <a:p>
            <a:pPr marL="0" indent="0">
              <a:buNone/>
            </a:pPr>
            <a:r>
              <a:rPr lang="fi-FI" dirty="0"/>
              <a:t>Valitkaa ideoista yksi tai muutaman yhdistelmä, jota työstätte projektin ajan. </a:t>
            </a:r>
          </a:p>
          <a:p>
            <a:pPr marL="0" indent="0">
              <a:buNone/>
            </a:pPr>
            <a:endParaRPr lang="fi-FI" dirty="0"/>
          </a:p>
          <a:p>
            <a:pPr marL="0" indent="0">
              <a:buNone/>
            </a:pPr>
            <a:r>
              <a:rPr lang="fi-FI" b="1" dirty="0"/>
              <a:t>Muistakaa, että ideat saavat ja voivat muuttua matkan varrella.</a:t>
            </a:r>
          </a:p>
        </p:txBody>
      </p:sp>
      <p:sp>
        <p:nvSpPr>
          <p:cNvPr id="3" name="Otsikko 2">
            <a:extLst>
              <a:ext uri="{FF2B5EF4-FFF2-40B4-BE49-F238E27FC236}">
                <a16:creationId xmlns:a16="http://schemas.microsoft.com/office/drawing/2014/main" id="{8119E725-8A90-4A77-89E8-504B4E67999D}"/>
              </a:ext>
            </a:extLst>
          </p:cNvPr>
          <p:cNvSpPr>
            <a:spLocks noGrp="1"/>
          </p:cNvSpPr>
          <p:nvPr>
            <p:ph type="title"/>
          </p:nvPr>
        </p:nvSpPr>
        <p:spPr/>
        <p:txBody>
          <a:bodyPr/>
          <a:lstStyle/>
          <a:p>
            <a:endParaRPr lang="fi-FI"/>
          </a:p>
        </p:txBody>
      </p:sp>
      <p:sp>
        <p:nvSpPr>
          <p:cNvPr id="4" name="Tekstin paikkamerkki 3">
            <a:extLst>
              <a:ext uri="{FF2B5EF4-FFF2-40B4-BE49-F238E27FC236}">
                <a16:creationId xmlns:a16="http://schemas.microsoft.com/office/drawing/2014/main" id="{8E86163B-1D60-46CB-B5CA-8A61F3F598E0}"/>
              </a:ext>
            </a:extLst>
          </p:cNvPr>
          <p:cNvSpPr>
            <a:spLocks noGrp="1"/>
          </p:cNvSpPr>
          <p:nvPr>
            <p:ph type="body" sz="quarter" idx="13"/>
          </p:nvPr>
        </p:nvSpPr>
        <p:spPr/>
        <p:txBody>
          <a:bodyPr/>
          <a:lstStyle/>
          <a:p>
            <a:r>
              <a:rPr lang="fi-FI" dirty="0"/>
              <a:t>Päätösten aika</a:t>
            </a:r>
          </a:p>
        </p:txBody>
      </p:sp>
    </p:spTree>
    <p:extLst>
      <p:ext uri="{BB962C8B-B14F-4D97-AF65-F5344CB8AC3E}">
        <p14:creationId xmlns:p14="http://schemas.microsoft.com/office/powerpoint/2010/main" val="2122488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57300" y="2900214"/>
            <a:ext cx="5419725" cy="2643336"/>
          </a:xfrm>
        </p:spPr>
        <p:txBody>
          <a:bodyPr/>
          <a:lstStyle/>
          <a:p>
            <a:pPr marL="0" indent="0">
              <a:lnSpc>
                <a:spcPct val="100000"/>
              </a:lnSpc>
              <a:buNone/>
            </a:pPr>
            <a:r>
              <a:rPr lang="fi-FI" sz="1850" dirty="0"/>
              <a:t>Nyt jalostetaan yhteistä ideaa pidemmälle aivokirjoituksella.</a:t>
            </a:r>
          </a:p>
          <a:p>
            <a:pPr marL="0" indent="0">
              <a:lnSpc>
                <a:spcPct val="100000"/>
              </a:lnSpc>
              <a:buNone/>
            </a:pPr>
            <a:endParaRPr lang="fi-FI" sz="1850" b="1" dirty="0"/>
          </a:p>
          <a:p>
            <a:pPr marL="457200" indent="-457200">
              <a:lnSpc>
                <a:spcPct val="100000"/>
              </a:lnSpc>
              <a:buFont typeface="+mj-lt"/>
              <a:buAutoNum type="arabicPeriod"/>
            </a:pPr>
            <a:r>
              <a:rPr lang="fi-FI" sz="1850" b="1" dirty="0"/>
              <a:t>Jokainen tiimiläinen kirjoittaa paperille ideoita 3 minuutin ajan.</a:t>
            </a:r>
          </a:p>
          <a:p>
            <a:pPr marL="457200" indent="-457200">
              <a:lnSpc>
                <a:spcPct val="100000"/>
              </a:lnSpc>
              <a:buFont typeface="+mj-lt"/>
              <a:buAutoNum type="arabicPeriod"/>
            </a:pPr>
            <a:r>
              <a:rPr lang="fi-FI" sz="1850" b="1" dirty="0"/>
              <a:t>3 minuutin jälkeen paperi annetaan toiselle tiimiläiselle, joka kirjoittaa ideoiden pohjalta uusia ideoita.</a:t>
            </a:r>
          </a:p>
          <a:p>
            <a:pPr marL="0" indent="0">
              <a:lnSpc>
                <a:spcPct val="100000"/>
              </a:lnSpc>
              <a:buNone/>
            </a:pPr>
            <a:r>
              <a:rPr lang="fi-FI" sz="1850" dirty="0"/>
              <a:t>Yksinkertaista, mutta tehokasta.</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Aivokirjoitus</a:t>
            </a:r>
          </a:p>
        </p:txBody>
      </p:sp>
    </p:spTree>
    <p:extLst>
      <p:ext uri="{BB962C8B-B14F-4D97-AF65-F5344CB8AC3E}">
        <p14:creationId xmlns:p14="http://schemas.microsoft.com/office/powerpoint/2010/main" val="2815443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sz="9600" dirty="0"/>
              <a:t>Asiakkaita ja heidän ymmärtämistä</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Asiakaspersoonat &amp; markkinatutkimus</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r>
              <a:rPr lang="fi-FI" dirty="0"/>
              <a:t>Teema 4, osio 1-2. </a:t>
            </a:r>
            <a:r>
              <a:rPr lang="fi-FI" dirty="0">
                <a:hlinkClick r:id="rId2"/>
              </a:rPr>
              <a:t>Teeman opastusvideoon pääset tästä.</a:t>
            </a:r>
            <a:endParaRPr lang="fi-FI" dirty="0"/>
          </a:p>
        </p:txBody>
      </p:sp>
    </p:spTree>
    <p:extLst>
      <p:ext uri="{BB962C8B-B14F-4D97-AF65-F5344CB8AC3E}">
        <p14:creationId xmlns:p14="http://schemas.microsoft.com/office/powerpoint/2010/main" val="25386567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isällön paikkamerkki 6">
            <a:extLst>
              <a:ext uri="{FF2B5EF4-FFF2-40B4-BE49-F238E27FC236}">
                <a16:creationId xmlns:a16="http://schemas.microsoft.com/office/drawing/2014/main" id="{4627A647-CE1B-4EA2-A419-E64F85C8B2F6}"/>
              </a:ext>
            </a:extLst>
          </p:cNvPr>
          <p:cNvSpPr>
            <a:spLocks noGrp="1"/>
          </p:cNvSpPr>
          <p:nvPr>
            <p:ph idx="1"/>
          </p:nvPr>
        </p:nvSpPr>
        <p:spPr/>
        <p:txBody>
          <a:bodyPr/>
          <a:lstStyle/>
          <a:p>
            <a:pPr marL="0" indent="0">
              <a:buNone/>
            </a:pPr>
            <a:r>
              <a:rPr lang="fi-FI" sz="3600" dirty="0"/>
              <a:t>Asiakas päättää, ostaako vai eikö osta tuotetta tai palvelua. </a:t>
            </a:r>
          </a:p>
        </p:txBody>
      </p:sp>
      <p:sp>
        <p:nvSpPr>
          <p:cNvPr id="6" name="Otsikko 5">
            <a:extLst>
              <a:ext uri="{FF2B5EF4-FFF2-40B4-BE49-F238E27FC236}">
                <a16:creationId xmlns:a16="http://schemas.microsoft.com/office/drawing/2014/main" id="{1B541231-88FE-42C1-8B05-722F55F810FC}"/>
              </a:ext>
            </a:extLst>
          </p:cNvPr>
          <p:cNvSpPr>
            <a:spLocks noGrp="1"/>
          </p:cNvSpPr>
          <p:nvPr>
            <p:ph type="title"/>
          </p:nvPr>
        </p:nvSpPr>
        <p:spPr/>
        <p:txBody>
          <a:bodyPr/>
          <a:lstStyle/>
          <a:p>
            <a:endParaRPr lang="fi-FI"/>
          </a:p>
        </p:txBody>
      </p:sp>
      <p:sp>
        <p:nvSpPr>
          <p:cNvPr id="8" name="Tekstin paikkamerkki 7">
            <a:extLst>
              <a:ext uri="{FF2B5EF4-FFF2-40B4-BE49-F238E27FC236}">
                <a16:creationId xmlns:a16="http://schemas.microsoft.com/office/drawing/2014/main" id="{2289E28D-3E39-4808-8FB4-742B8463489F}"/>
              </a:ext>
            </a:extLst>
          </p:cNvPr>
          <p:cNvSpPr>
            <a:spLocks noGrp="1"/>
          </p:cNvSpPr>
          <p:nvPr>
            <p:ph type="body" sz="quarter" idx="13"/>
          </p:nvPr>
        </p:nvSpPr>
        <p:spPr>
          <a:xfrm>
            <a:off x="1219200" y="1800224"/>
            <a:ext cx="9667875" cy="631825"/>
          </a:xfrm>
        </p:spPr>
        <p:txBody>
          <a:bodyPr/>
          <a:lstStyle/>
          <a:p>
            <a:r>
              <a:rPr lang="fi-FI" dirty="0"/>
              <a:t>Yritys ei toimi tai menesty, jos ei ole asiakkaita.</a:t>
            </a:r>
          </a:p>
        </p:txBody>
      </p:sp>
      <p:sp>
        <p:nvSpPr>
          <p:cNvPr id="9" name="Tekstin paikkamerkki 7">
            <a:extLst>
              <a:ext uri="{FF2B5EF4-FFF2-40B4-BE49-F238E27FC236}">
                <a16:creationId xmlns:a16="http://schemas.microsoft.com/office/drawing/2014/main" id="{10870914-5D38-43DF-BEA8-566D1B8B3466}"/>
              </a:ext>
            </a:extLst>
          </p:cNvPr>
          <p:cNvSpPr txBox="1">
            <a:spLocks/>
          </p:cNvSpPr>
          <p:nvPr/>
        </p:nvSpPr>
        <p:spPr>
          <a:xfrm>
            <a:off x="1219199" y="4502151"/>
            <a:ext cx="9667875" cy="844549"/>
          </a:xfrm>
          <a:prstGeom prst="rect">
            <a:avLst/>
          </a:prstGeom>
        </p:spPr>
        <p:txBody>
          <a:bodyPr vert="horz" lIns="0" tIns="0" rIns="0" bIns="0" rtlCol="0" anchor="t" anchorCtr="0">
            <a:noAutofit/>
          </a:bodyPr>
          <a:lstStyle>
            <a:lvl1pPr marL="0" indent="0" algn="l" defTabSz="914400" rtl="0" eaLnBrk="1" latinLnBrk="0" hangingPunct="1">
              <a:lnSpc>
                <a:spcPct val="95000"/>
              </a:lnSpc>
              <a:spcBef>
                <a:spcPts val="0"/>
              </a:spcBef>
              <a:buFont typeface="Altis" panose="020B0603030000000003" pitchFamily="34" charset="0"/>
              <a:buNone/>
              <a:defRPr sz="3900" b="1" kern="1200">
                <a:solidFill>
                  <a:schemeClr val="tx2"/>
                </a:solidFill>
                <a:latin typeface="+mj-lt"/>
                <a:ea typeface="+mn-ea"/>
                <a:cs typeface="+mn-cs"/>
              </a:defRPr>
            </a:lvl1pPr>
            <a:lvl2pPr marL="361950" indent="0" algn="l" defTabSz="914400" rtl="0" eaLnBrk="1" latinLnBrk="0" hangingPunct="1">
              <a:lnSpc>
                <a:spcPct val="107000"/>
              </a:lnSpc>
              <a:spcBef>
                <a:spcPts val="0"/>
              </a:spcBef>
              <a:buFont typeface="Altis" panose="020B0603030000000003" pitchFamily="34" charset="0"/>
              <a:buNone/>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i-FI" sz="2800" dirty="0"/>
              <a:t>Yrityksen täytyy tunnistaa, ketkä ovat sen asiakkaita ja miten heidät tavoitetaan tehokkaasti. </a:t>
            </a:r>
          </a:p>
        </p:txBody>
      </p:sp>
    </p:spTree>
    <p:extLst>
      <p:ext uri="{BB962C8B-B14F-4D97-AF65-F5344CB8AC3E}">
        <p14:creationId xmlns:p14="http://schemas.microsoft.com/office/powerpoint/2010/main" val="3207791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838200" y="1629000"/>
            <a:ext cx="4152900" cy="3600000"/>
          </a:xfrm>
        </p:spPr>
        <p:txBody>
          <a:bodyPr/>
          <a:lstStyle/>
          <a:p>
            <a:pPr marL="0" indent="0">
              <a:lnSpc>
                <a:spcPct val="100000"/>
              </a:lnSpc>
              <a:buNone/>
            </a:pPr>
            <a:r>
              <a:rPr lang="fi-FI" sz="1800" dirty="0"/>
              <a:t>Tehtävänne on miettiä, millainen on teidän asiakas ja tehdä siitä asiakaspersoona.</a:t>
            </a:r>
          </a:p>
          <a:p>
            <a:pPr marL="0" indent="0">
              <a:lnSpc>
                <a:spcPct val="100000"/>
              </a:lnSpc>
              <a:buNone/>
            </a:pPr>
            <a:endParaRPr lang="fi-FI" sz="1800" dirty="0"/>
          </a:p>
          <a:p>
            <a:pPr marL="0" indent="0">
              <a:lnSpc>
                <a:spcPct val="100000"/>
              </a:lnSpc>
              <a:buNone/>
            </a:pPr>
            <a:r>
              <a:rPr lang="fi-FI" sz="1800" dirty="0"/>
              <a:t>Asiakaspersoona kertoo, millainen asiakas on, mitkä ovat kiinnostuksen kohteita, huolenaiheet ja tärkeintä elämässä. Voitte tehdä asiakaspersoonan esimerkiksi ajatuskarttana, jonka keskelle piirrätte asiakkaan.</a:t>
            </a:r>
          </a:p>
          <a:p>
            <a:pPr marL="0" indent="0">
              <a:lnSpc>
                <a:spcPct val="100000"/>
              </a:lnSpc>
              <a:buNone/>
            </a:pPr>
            <a:endParaRPr lang="fi-FI" sz="1800" dirty="0"/>
          </a:p>
          <a:p>
            <a:pPr marL="0" indent="0">
              <a:lnSpc>
                <a:spcPct val="100000"/>
              </a:lnSpc>
              <a:buNone/>
            </a:pPr>
            <a:r>
              <a:rPr lang="fi-FI" sz="1800" dirty="0"/>
              <a:t>Voitte katsoa mallia viereisestä esimerkistä.</a:t>
            </a:r>
            <a:endParaRPr lang="fi-FI" sz="1800" b="1" dirty="0"/>
          </a:p>
          <a:p>
            <a:pPr marL="0" indent="0">
              <a:lnSpc>
                <a:spcPct val="100000"/>
              </a:lnSpc>
              <a:buNone/>
            </a:pPr>
            <a:endParaRPr lang="fi-FI" sz="1800" b="1" dirty="0"/>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p:txBody>
          <a:bodyPr/>
          <a:lstStyle/>
          <a:p>
            <a:pPr>
              <a:lnSpc>
                <a:spcPct val="110000"/>
              </a:lnSpc>
            </a:pPr>
            <a:r>
              <a:rPr lang="fi-FI" dirty="0"/>
              <a:t>Asiakaspersoona</a:t>
            </a:r>
          </a:p>
        </p:txBody>
      </p:sp>
      <p:pic>
        <p:nvPicPr>
          <p:cNvPr id="11" name="Kuvan paikkamerkki 10" descr="Kuva, joka sisältää kohteen teksti&#10;&#10;Kuvaus luotu automaattisesti">
            <a:extLst>
              <a:ext uri="{FF2B5EF4-FFF2-40B4-BE49-F238E27FC236}">
                <a16:creationId xmlns:a16="http://schemas.microsoft.com/office/drawing/2014/main" id="{3B8F5419-732F-450D-B0BC-3DD0FE685795}"/>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374" r="672"/>
          <a:stretch/>
        </p:blipFill>
        <p:spPr>
          <a:xfrm>
            <a:off x="5372101" y="895351"/>
            <a:ext cx="6385261" cy="4361653"/>
          </a:xfrm>
        </p:spPr>
      </p:pic>
      <p:sp>
        <p:nvSpPr>
          <p:cNvPr id="12" name="Sisällön paikkamerkki 5">
            <a:extLst>
              <a:ext uri="{FF2B5EF4-FFF2-40B4-BE49-F238E27FC236}">
                <a16:creationId xmlns:a16="http://schemas.microsoft.com/office/drawing/2014/main" id="{209639D3-F254-4A44-AB59-2A0FBBD485FD}"/>
              </a:ext>
            </a:extLst>
          </p:cNvPr>
          <p:cNvSpPr txBox="1">
            <a:spLocks/>
          </p:cNvSpPr>
          <p:nvPr/>
        </p:nvSpPr>
        <p:spPr>
          <a:xfrm>
            <a:off x="5645651" y="5257004"/>
            <a:ext cx="4152900" cy="499794"/>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1420" kern="1200">
                <a:solidFill>
                  <a:schemeClr val="bg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bg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ltis" panose="020B0603030000000003" pitchFamily="34" charset="0"/>
              <a:buNone/>
            </a:pPr>
            <a:r>
              <a:rPr lang="fi-FI" sz="2400" dirty="0">
                <a:hlinkClick r:id="rId3"/>
              </a:rPr>
              <a:t>Lähde: Palvelumuotoilu Palo</a:t>
            </a:r>
            <a:endParaRPr lang="fi-FI" sz="2400" dirty="0"/>
          </a:p>
          <a:p>
            <a:pPr marL="0" indent="0">
              <a:lnSpc>
                <a:spcPct val="100000"/>
              </a:lnSpc>
              <a:buFont typeface="Altis" panose="020B0603030000000003" pitchFamily="34" charset="0"/>
              <a:buNone/>
            </a:pPr>
            <a:endParaRPr lang="fi-FI" sz="2400" b="1" dirty="0"/>
          </a:p>
          <a:p>
            <a:pPr marL="0" indent="0">
              <a:lnSpc>
                <a:spcPct val="100000"/>
              </a:lnSpc>
              <a:buFont typeface="Altis" panose="020B0603030000000003" pitchFamily="34" charset="0"/>
              <a:buNone/>
            </a:pPr>
            <a:endParaRPr lang="fi-FI" sz="2400" b="1" dirty="0"/>
          </a:p>
        </p:txBody>
      </p:sp>
    </p:spTree>
    <p:extLst>
      <p:ext uri="{BB962C8B-B14F-4D97-AF65-F5344CB8AC3E}">
        <p14:creationId xmlns:p14="http://schemas.microsoft.com/office/powerpoint/2010/main" val="4079105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isällön paikkamerkki 6">
            <a:extLst>
              <a:ext uri="{FF2B5EF4-FFF2-40B4-BE49-F238E27FC236}">
                <a16:creationId xmlns:a16="http://schemas.microsoft.com/office/drawing/2014/main" id="{4627A647-CE1B-4EA2-A419-E64F85C8B2F6}"/>
              </a:ext>
            </a:extLst>
          </p:cNvPr>
          <p:cNvSpPr>
            <a:spLocks noGrp="1"/>
          </p:cNvSpPr>
          <p:nvPr>
            <p:ph idx="1"/>
          </p:nvPr>
        </p:nvSpPr>
        <p:spPr>
          <a:xfrm>
            <a:off x="1219200" y="3031826"/>
            <a:ext cx="9248775" cy="2314874"/>
          </a:xfrm>
        </p:spPr>
        <p:txBody>
          <a:bodyPr/>
          <a:lstStyle/>
          <a:p>
            <a:pPr marL="0" indent="0">
              <a:buNone/>
            </a:pPr>
            <a:r>
              <a:rPr lang="fi-FI" sz="3600" dirty="0"/>
              <a:t>Niin kauan, kun mietitte ideaa vain itseksenne, teillä on vain kasa arvauksia.</a:t>
            </a:r>
          </a:p>
        </p:txBody>
      </p:sp>
      <p:sp>
        <p:nvSpPr>
          <p:cNvPr id="6" name="Otsikko 5">
            <a:extLst>
              <a:ext uri="{FF2B5EF4-FFF2-40B4-BE49-F238E27FC236}">
                <a16:creationId xmlns:a16="http://schemas.microsoft.com/office/drawing/2014/main" id="{1B541231-88FE-42C1-8B05-722F55F810FC}"/>
              </a:ext>
            </a:extLst>
          </p:cNvPr>
          <p:cNvSpPr>
            <a:spLocks noGrp="1"/>
          </p:cNvSpPr>
          <p:nvPr>
            <p:ph type="title"/>
          </p:nvPr>
        </p:nvSpPr>
        <p:spPr/>
        <p:txBody>
          <a:bodyPr/>
          <a:lstStyle/>
          <a:p>
            <a:endParaRPr lang="fi-FI"/>
          </a:p>
        </p:txBody>
      </p:sp>
      <p:sp>
        <p:nvSpPr>
          <p:cNvPr id="8" name="Tekstin paikkamerkki 7">
            <a:extLst>
              <a:ext uri="{FF2B5EF4-FFF2-40B4-BE49-F238E27FC236}">
                <a16:creationId xmlns:a16="http://schemas.microsoft.com/office/drawing/2014/main" id="{2289E28D-3E39-4808-8FB4-742B8463489F}"/>
              </a:ext>
            </a:extLst>
          </p:cNvPr>
          <p:cNvSpPr>
            <a:spLocks noGrp="1"/>
          </p:cNvSpPr>
          <p:nvPr>
            <p:ph type="body" sz="quarter" idx="13"/>
          </p:nvPr>
        </p:nvSpPr>
        <p:spPr>
          <a:xfrm>
            <a:off x="1219200" y="1800224"/>
            <a:ext cx="9667875" cy="631825"/>
          </a:xfrm>
        </p:spPr>
        <p:txBody>
          <a:bodyPr/>
          <a:lstStyle/>
          <a:p>
            <a:r>
              <a:rPr lang="fi-FI" dirty="0"/>
              <a:t>Ideaa on tärkeää tutkia myös asiakkaan näkökulmasta</a:t>
            </a:r>
          </a:p>
        </p:txBody>
      </p:sp>
      <p:sp>
        <p:nvSpPr>
          <p:cNvPr id="9" name="Tekstin paikkamerkki 7">
            <a:extLst>
              <a:ext uri="{FF2B5EF4-FFF2-40B4-BE49-F238E27FC236}">
                <a16:creationId xmlns:a16="http://schemas.microsoft.com/office/drawing/2014/main" id="{10870914-5D38-43DF-BEA8-566D1B8B3466}"/>
              </a:ext>
            </a:extLst>
          </p:cNvPr>
          <p:cNvSpPr txBox="1">
            <a:spLocks/>
          </p:cNvSpPr>
          <p:nvPr/>
        </p:nvSpPr>
        <p:spPr>
          <a:xfrm>
            <a:off x="1219199" y="4502151"/>
            <a:ext cx="9667875" cy="844549"/>
          </a:xfrm>
          <a:prstGeom prst="rect">
            <a:avLst/>
          </a:prstGeom>
        </p:spPr>
        <p:txBody>
          <a:bodyPr vert="horz" lIns="0" tIns="0" rIns="0" bIns="0" rtlCol="0" anchor="t" anchorCtr="0">
            <a:noAutofit/>
          </a:bodyPr>
          <a:lstStyle>
            <a:lvl1pPr marL="0" indent="0" algn="l" defTabSz="914400" rtl="0" eaLnBrk="1" latinLnBrk="0" hangingPunct="1">
              <a:lnSpc>
                <a:spcPct val="95000"/>
              </a:lnSpc>
              <a:spcBef>
                <a:spcPts val="0"/>
              </a:spcBef>
              <a:buFont typeface="Altis" panose="020B0603030000000003" pitchFamily="34" charset="0"/>
              <a:buNone/>
              <a:defRPr sz="3900" b="1" kern="1200">
                <a:solidFill>
                  <a:schemeClr val="tx2"/>
                </a:solidFill>
                <a:latin typeface="+mj-lt"/>
                <a:ea typeface="+mn-ea"/>
                <a:cs typeface="+mn-cs"/>
              </a:defRPr>
            </a:lvl1pPr>
            <a:lvl2pPr marL="361950" indent="0" algn="l" defTabSz="914400" rtl="0" eaLnBrk="1" latinLnBrk="0" hangingPunct="1">
              <a:lnSpc>
                <a:spcPct val="107000"/>
              </a:lnSpc>
              <a:spcBef>
                <a:spcPts val="0"/>
              </a:spcBef>
              <a:buFont typeface="Altis" panose="020B0603030000000003" pitchFamily="34" charset="0"/>
              <a:buNone/>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i-FI" sz="2800" dirty="0"/>
              <a:t>Tutkimalla markkinoita ja asiakkaita, voitte varmistua siitä, että idealle on asiakkaita eli kysyntää. Yksi tapa tutkia asiakkaita on haastatella heitä.</a:t>
            </a:r>
          </a:p>
        </p:txBody>
      </p:sp>
    </p:spTree>
    <p:extLst>
      <p:ext uri="{BB962C8B-B14F-4D97-AF65-F5344CB8AC3E}">
        <p14:creationId xmlns:p14="http://schemas.microsoft.com/office/powerpoint/2010/main" val="1424129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57300" y="2354981"/>
            <a:ext cx="5419725" cy="2643336"/>
          </a:xfrm>
        </p:spPr>
        <p:txBody>
          <a:bodyPr/>
          <a:lstStyle/>
          <a:p>
            <a:pPr marL="0" indent="0">
              <a:lnSpc>
                <a:spcPct val="100000"/>
              </a:lnSpc>
              <a:buNone/>
            </a:pPr>
            <a:r>
              <a:rPr lang="fi-FI" dirty="0"/>
              <a:t>Jotta voitte tutkia asiakkaita haastattelemalla, on ensiksi mietittävä haastattelukysymykset.</a:t>
            </a:r>
          </a:p>
          <a:p>
            <a:pPr marL="0" indent="0">
              <a:lnSpc>
                <a:spcPct val="100000"/>
              </a:lnSpc>
              <a:buNone/>
            </a:pPr>
            <a:endParaRPr lang="fi-FI" b="1" dirty="0"/>
          </a:p>
          <a:p>
            <a:pPr marL="457200" indent="-457200">
              <a:lnSpc>
                <a:spcPct val="100000"/>
              </a:lnSpc>
              <a:buFont typeface="+mj-lt"/>
              <a:buAutoNum type="arabicPeriod"/>
            </a:pPr>
            <a:r>
              <a:rPr lang="fi-FI" b="1" dirty="0"/>
              <a:t>Keksikää tiimissä vähintään 5 haastattelukysymystä, joiden avulla voitte kysyä asiakkaiden ajatuksia ideasta.</a:t>
            </a:r>
          </a:p>
          <a:p>
            <a:pPr marL="457200" indent="-457200">
              <a:lnSpc>
                <a:spcPct val="100000"/>
              </a:lnSpc>
              <a:buFont typeface="+mj-lt"/>
              <a:buAutoNum type="arabicPeriod"/>
            </a:pPr>
            <a:r>
              <a:rPr lang="fi-FI" b="1" dirty="0"/>
              <a:t>Kun kysymykset ovat valmiita, pääsette haastattelemaan toisia tiimejä, jotka toimivat asiakkaina. Jos koulussa on muita potentiaalisia asiakkaita, miettikää, voisiko heitäkin haastatella.</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Haastattelukysymykset</a:t>
            </a:r>
          </a:p>
        </p:txBody>
      </p:sp>
      <p:sp>
        <p:nvSpPr>
          <p:cNvPr id="8" name="Sisällön paikkamerkki 5">
            <a:extLst>
              <a:ext uri="{FF2B5EF4-FFF2-40B4-BE49-F238E27FC236}">
                <a16:creationId xmlns:a16="http://schemas.microsoft.com/office/drawing/2014/main" id="{4D03DCE5-DA44-4E03-9F75-534B65CA1FEF}"/>
              </a:ext>
            </a:extLst>
          </p:cNvPr>
          <p:cNvSpPr txBox="1">
            <a:spLocks/>
          </p:cNvSpPr>
          <p:nvPr/>
        </p:nvSpPr>
        <p:spPr>
          <a:xfrm>
            <a:off x="6677025" y="2527443"/>
            <a:ext cx="4398517" cy="2916243"/>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ltis" panose="020B0603030000000003" pitchFamily="34" charset="0"/>
              <a:buNone/>
            </a:pPr>
            <a:r>
              <a:rPr lang="fi-FI" dirty="0"/>
              <a:t>Vinkit haastattelukysymysten tekoon ja haastatteluihin:</a:t>
            </a:r>
          </a:p>
          <a:p>
            <a:pPr marL="0" indent="0">
              <a:lnSpc>
                <a:spcPct val="100000"/>
              </a:lnSpc>
              <a:buFont typeface="Altis" panose="020B0603030000000003" pitchFamily="34" charset="0"/>
              <a:buNone/>
            </a:pPr>
            <a:endParaRPr lang="fi-FI" b="1" dirty="0"/>
          </a:p>
          <a:p>
            <a:pPr>
              <a:lnSpc>
                <a:spcPct val="100000"/>
              </a:lnSpc>
            </a:pPr>
            <a:r>
              <a:rPr lang="fi-FI" b="1" dirty="0"/>
              <a:t>Välttäkää kyllä/ei -kysymyksiä. Käyttäkää kysymyksiä, jotka alkavat </a:t>
            </a:r>
            <a:r>
              <a:rPr lang="fi-FI" b="1" i="1" dirty="0"/>
              <a:t>millainen, miten, miksi ja mitä</a:t>
            </a:r>
            <a:r>
              <a:rPr lang="fi-FI" b="1" dirty="0"/>
              <a:t>.</a:t>
            </a:r>
          </a:p>
          <a:p>
            <a:pPr>
              <a:lnSpc>
                <a:spcPct val="100000"/>
              </a:lnSpc>
            </a:pPr>
            <a:r>
              <a:rPr lang="fi-FI" b="1" dirty="0"/>
              <a:t>Haastattelutilanteessa on tärkeää keskittyä kuunteluun. Puhu vähemmän, kuuntele enemmän.</a:t>
            </a:r>
          </a:p>
        </p:txBody>
      </p:sp>
    </p:spTree>
    <p:extLst>
      <p:ext uri="{BB962C8B-B14F-4D97-AF65-F5344CB8AC3E}">
        <p14:creationId xmlns:p14="http://schemas.microsoft.com/office/powerpoint/2010/main" val="1319814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a:xfrm>
            <a:off x="838200" y="695325"/>
            <a:ext cx="9629775" cy="1206781"/>
          </a:xfrm>
        </p:spPr>
        <p:txBody>
          <a:bodyPr/>
          <a:lstStyle/>
          <a:p>
            <a:r>
              <a:rPr lang="fi-FI" sz="4800" dirty="0"/>
              <a:t>Projektissa käymme läpi koko prosessin</a:t>
            </a:r>
          </a:p>
        </p:txBody>
      </p:sp>
      <p:grpSp>
        <p:nvGrpSpPr>
          <p:cNvPr id="4" name="Ryhmä 3">
            <a:extLst>
              <a:ext uri="{FF2B5EF4-FFF2-40B4-BE49-F238E27FC236}">
                <a16:creationId xmlns:a16="http://schemas.microsoft.com/office/drawing/2014/main" id="{63BE74D7-3A87-4241-8B95-4D1C3F7CF88C}"/>
              </a:ext>
            </a:extLst>
          </p:cNvPr>
          <p:cNvGrpSpPr/>
          <p:nvPr/>
        </p:nvGrpSpPr>
        <p:grpSpPr>
          <a:xfrm>
            <a:off x="535836" y="2646142"/>
            <a:ext cx="11120327" cy="1565716"/>
            <a:chOff x="553193" y="2531011"/>
            <a:chExt cx="11120327" cy="1565716"/>
          </a:xfrm>
        </p:grpSpPr>
        <p:sp>
          <p:nvSpPr>
            <p:cNvPr id="9" name="Kuusikulmio 8">
              <a:extLst>
                <a:ext uri="{FF2B5EF4-FFF2-40B4-BE49-F238E27FC236}">
                  <a16:creationId xmlns:a16="http://schemas.microsoft.com/office/drawing/2014/main" id="{95B6F0F9-8566-4309-8467-D8AFE4B65774}"/>
                </a:ext>
              </a:extLst>
            </p:cNvPr>
            <p:cNvSpPr/>
            <p:nvPr/>
          </p:nvSpPr>
          <p:spPr>
            <a:xfrm rot="5400000">
              <a:off x="2441708" y="2593578"/>
              <a:ext cx="1551639" cy="142650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Haaste</a:t>
              </a:r>
              <a:endParaRPr lang="fi-FI" sz="1600" dirty="0">
                <a:latin typeface="+mj-lt"/>
              </a:endParaRPr>
            </a:p>
          </p:txBody>
        </p:sp>
        <p:sp>
          <p:nvSpPr>
            <p:cNvPr id="10" name="Kuusikulmio 9">
              <a:extLst>
                <a:ext uri="{FF2B5EF4-FFF2-40B4-BE49-F238E27FC236}">
                  <a16:creationId xmlns:a16="http://schemas.microsoft.com/office/drawing/2014/main" id="{41037B5A-DF95-4918-88F7-F0C5E4CADFE5}"/>
                </a:ext>
              </a:extLst>
            </p:cNvPr>
            <p:cNvSpPr/>
            <p:nvPr/>
          </p:nvSpPr>
          <p:spPr>
            <a:xfrm rot="5400000">
              <a:off x="4362602" y="2593578"/>
              <a:ext cx="1551639" cy="142650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Idea</a:t>
              </a:r>
              <a:endParaRPr lang="fi-FI" sz="1600" dirty="0">
                <a:latin typeface="+mj-lt"/>
              </a:endParaRPr>
            </a:p>
          </p:txBody>
        </p:sp>
        <p:sp>
          <p:nvSpPr>
            <p:cNvPr id="11" name="Kuusikulmio 10">
              <a:extLst>
                <a:ext uri="{FF2B5EF4-FFF2-40B4-BE49-F238E27FC236}">
                  <a16:creationId xmlns:a16="http://schemas.microsoft.com/office/drawing/2014/main" id="{C4CD5964-72DC-44C0-825A-ED6F6E8E3BA9}"/>
                </a:ext>
              </a:extLst>
            </p:cNvPr>
            <p:cNvSpPr/>
            <p:nvPr/>
          </p:nvSpPr>
          <p:spPr>
            <a:xfrm rot="5400000">
              <a:off x="490626" y="2593581"/>
              <a:ext cx="1551639" cy="142650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Tiimi</a:t>
              </a:r>
              <a:endParaRPr lang="fi-FI" sz="1600" dirty="0">
                <a:latin typeface="+mj-lt"/>
              </a:endParaRPr>
            </a:p>
          </p:txBody>
        </p:sp>
        <p:sp>
          <p:nvSpPr>
            <p:cNvPr id="12" name="Kuusikulmio 11">
              <a:extLst>
                <a:ext uri="{FF2B5EF4-FFF2-40B4-BE49-F238E27FC236}">
                  <a16:creationId xmlns:a16="http://schemas.microsoft.com/office/drawing/2014/main" id="{CD2FD251-0623-4FB7-899C-98F95464C79E}"/>
                </a:ext>
              </a:extLst>
            </p:cNvPr>
            <p:cNvSpPr/>
            <p:nvPr/>
          </p:nvSpPr>
          <p:spPr>
            <a:xfrm rot="5400000">
              <a:off x="6314182" y="2607655"/>
              <a:ext cx="1551639" cy="142650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Bisnes</a:t>
              </a:r>
              <a:endParaRPr lang="fi-FI" sz="1600" dirty="0">
                <a:latin typeface="+mj-lt"/>
              </a:endParaRPr>
            </a:p>
          </p:txBody>
        </p:sp>
        <p:sp>
          <p:nvSpPr>
            <p:cNvPr id="13" name="Kuusikulmio 12">
              <a:extLst>
                <a:ext uri="{FF2B5EF4-FFF2-40B4-BE49-F238E27FC236}">
                  <a16:creationId xmlns:a16="http://schemas.microsoft.com/office/drawing/2014/main" id="{BFB4CCAE-2478-40BD-BA94-BD1369030A0D}"/>
                </a:ext>
              </a:extLst>
            </p:cNvPr>
            <p:cNvSpPr/>
            <p:nvPr/>
          </p:nvSpPr>
          <p:spPr>
            <a:xfrm rot="5400000">
              <a:off x="8233366" y="2593579"/>
              <a:ext cx="1551639" cy="142650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Myynti-puhe</a:t>
              </a:r>
              <a:endParaRPr lang="fi-FI" sz="1600" dirty="0">
                <a:latin typeface="+mj-lt"/>
              </a:endParaRPr>
            </a:p>
          </p:txBody>
        </p:sp>
        <p:sp>
          <p:nvSpPr>
            <p:cNvPr id="14" name="Kuusikulmio 13">
              <a:extLst>
                <a:ext uri="{FF2B5EF4-FFF2-40B4-BE49-F238E27FC236}">
                  <a16:creationId xmlns:a16="http://schemas.microsoft.com/office/drawing/2014/main" id="{62CC4054-AF3F-4C48-96D6-D0A6B9991330}"/>
                </a:ext>
              </a:extLst>
            </p:cNvPr>
            <p:cNvSpPr/>
            <p:nvPr/>
          </p:nvSpPr>
          <p:spPr>
            <a:xfrm rot="5400000">
              <a:off x="10184448" y="2593578"/>
              <a:ext cx="1551639" cy="142650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Esitys</a:t>
              </a:r>
              <a:endParaRPr lang="fi-FI" sz="1600" dirty="0">
                <a:latin typeface="+mj-lt"/>
              </a:endParaRPr>
            </a:p>
          </p:txBody>
        </p:sp>
        <p:cxnSp>
          <p:nvCxnSpPr>
            <p:cNvPr id="3" name="Suora nuoliyhdysviiva 2">
              <a:extLst>
                <a:ext uri="{FF2B5EF4-FFF2-40B4-BE49-F238E27FC236}">
                  <a16:creationId xmlns:a16="http://schemas.microsoft.com/office/drawing/2014/main" id="{0F517C46-430F-46E7-914D-5B02FF82A03E}"/>
                </a:ext>
              </a:extLst>
            </p:cNvPr>
            <p:cNvCxnSpPr/>
            <p:nvPr/>
          </p:nvCxnSpPr>
          <p:spPr>
            <a:xfrm>
              <a:off x="1979698" y="3324540"/>
              <a:ext cx="524577"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5" name="Suora nuoliyhdysviiva 14">
              <a:extLst>
                <a:ext uri="{FF2B5EF4-FFF2-40B4-BE49-F238E27FC236}">
                  <a16:creationId xmlns:a16="http://schemas.microsoft.com/office/drawing/2014/main" id="{17ABB942-1677-44B4-BC83-1F5D21FF7A53}"/>
                </a:ext>
              </a:extLst>
            </p:cNvPr>
            <p:cNvCxnSpPr/>
            <p:nvPr/>
          </p:nvCxnSpPr>
          <p:spPr>
            <a:xfrm>
              <a:off x="3900592" y="3324540"/>
              <a:ext cx="524577"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6" name="Suora nuoliyhdysviiva 15">
              <a:extLst>
                <a:ext uri="{FF2B5EF4-FFF2-40B4-BE49-F238E27FC236}">
                  <a16:creationId xmlns:a16="http://schemas.microsoft.com/office/drawing/2014/main" id="{A6108250-2087-4E82-82DE-FC92BD6F105D}"/>
                </a:ext>
              </a:extLst>
            </p:cNvPr>
            <p:cNvCxnSpPr/>
            <p:nvPr/>
          </p:nvCxnSpPr>
          <p:spPr>
            <a:xfrm>
              <a:off x="5852172" y="3324540"/>
              <a:ext cx="524577"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7" name="Suora nuoliyhdysviiva 16">
              <a:extLst>
                <a:ext uri="{FF2B5EF4-FFF2-40B4-BE49-F238E27FC236}">
                  <a16:creationId xmlns:a16="http://schemas.microsoft.com/office/drawing/2014/main" id="{99E63782-00DB-4E86-A3FE-5E0C9D3F2139}"/>
                </a:ext>
              </a:extLst>
            </p:cNvPr>
            <p:cNvCxnSpPr/>
            <p:nvPr/>
          </p:nvCxnSpPr>
          <p:spPr>
            <a:xfrm>
              <a:off x="7771356" y="3324540"/>
              <a:ext cx="524577"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8" name="Suora nuoliyhdysviiva 17">
              <a:extLst>
                <a:ext uri="{FF2B5EF4-FFF2-40B4-BE49-F238E27FC236}">
                  <a16:creationId xmlns:a16="http://schemas.microsoft.com/office/drawing/2014/main" id="{14E6994D-C63E-4AC8-937B-F8386654959D}"/>
                </a:ext>
              </a:extLst>
            </p:cNvPr>
            <p:cNvCxnSpPr/>
            <p:nvPr/>
          </p:nvCxnSpPr>
          <p:spPr>
            <a:xfrm>
              <a:off x="9722438" y="3324540"/>
              <a:ext cx="524577"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97463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dirty="0"/>
              <a:t>Ideasta liikeideaksi</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Näin kirkastamme ideamme</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r>
              <a:rPr lang="fi-FI" dirty="0"/>
              <a:t>Teema 5, osio 1. </a:t>
            </a:r>
            <a:r>
              <a:rPr lang="fi-FI" dirty="0">
                <a:hlinkClick r:id="rId2"/>
              </a:rPr>
              <a:t>Teeman opastusvideoon pääset tästä.</a:t>
            </a:r>
            <a:endParaRPr lang="fi-FI" dirty="0"/>
          </a:p>
        </p:txBody>
      </p:sp>
    </p:spTree>
    <p:extLst>
      <p:ext uri="{BB962C8B-B14F-4D97-AF65-F5344CB8AC3E}">
        <p14:creationId xmlns:p14="http://schemas.microsoft.com/office/powerpoint/2010/main" val="9757278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dirty="0"/>
              <a:t>Ideasta liikeideaksi</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Näin kirkastamme ideamme</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r>
              <a:rPr lang="fi-FI" dirty="0"/>
              <a:t>Teema 5, osio 1</a:t>
            </a:r>
          </a:p>
        </p:txBody>
      </p:sp>
    </p:spTree>
    <p:extLst>
      <p:ext uri="{BB962C8B-B14F-4D97-AF65-F5344CB8AC3E}">
        <p14:creationId xmlns:p14="http://schemas.microsoft.com/office/powerpoint/2010/main" val="1956380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isällön paikkamerkki 6">
            <a:extLst>
              <a:ext uri="{FF2B5EF4-FFF2-40B4-BE49-F238E27FC236}">
                <a16:creationId xmlns:a16="http://schemas.microsoft.com/office/drawing/2014/main" id="{4627A647-CE1B-4EA2-A419-E64F85C8B2F6}"/>
              </a:ext>
            </a:extLst>
          </p:cNvPr>
          <p:cNvSpPr>
            <a:spLocks noGrp="1"/>
          </p:cNvSpPr>
          <p:nvPr>
            <p:ph idx="1"/>
          </p:nvPr>
        </p:nvSpPr>
        <p:spPr/>
        <p:txBody>
          <a:bodyPr/>
          <a:lstStyle/>
          <a:p>
            <a:pPr marL="0" indent="0">
              <a:buNone/>
            </a:pPr>
            <a:r>
              <a:rPr lang="fi-FI" sz="3600" dirty="0"/>
              <a:t>Ajankohtainen, houkutteleva, kestävä, arvoa tuottava ja toteuttamiskelpoinen.</a:t>
            </a:r>
          </a:p>
        </p:txBody>
      </p:sp>
      <p:sp>
        <p:nvSpPr>
          <p:cNvPr id="6" name="Otsikko 5">
            <a:extLst>
              <a:ext uri="{FF2B5EF4-FFF2-40B4-BE49-F238E27FC236}">
                <a16:creationId xmlns:a16="http://schemas.microsoft.com/office/drawing/2014/main" id="{1B541231-88FE-42C1-8B05-722F55F810FC}"/>
              </a:ext>
            </a:extLst>
          </p:cNvPr>
          <p:cNvSpPr>
            <a:spLocks noGrp="1"/>
          </p:cNvSpPr>
          <p:nvPr>
            <p:ph type="title"/>
          </p:nvPr>
        </p:nvSpPr>
        <p:spPr/>
        <p:txBody>
          <a:bodyPr/>
          <a:lstStyle/>
          <a:p>
            <a:endParaRPr lang="fi-FI"/>
          </a:p>
        </p:txBody>
      </p:sp>
      <p:sp>
        <p:nvSpPr>
          <p:cNvPr id="8" name="Tekstin paikkamerkki 7">
            <a:extLst>
              <a:ext uri="{FF2B5EF4-FFF2-40B4-BE49-F238E27FC236}">
                <a16:creationId xmlns:a16="http://schemas.microsoft.com/office/drawing/2014/main" id="{2289E28D-3E39-4808-8FB4-742B8463489F}"/>
              </a:ext>
            </a:extLst>
          </p:cNvPr>
          <p:cNvSpPr>
            <a:spLocks noGrp="1"/>
          </p:cNvSpPr>
          <p:nvPr>
            <p:ph type="body" sz="quarter" idx="13"/>
          </p:nvPr>
        </p:nvSpPr>
        <p:spPr>
          <a:xfrm>
            <a:off x="1219200" y="1800224"/>
            <a:ext cx="9667875" cy="631825"/>
          </a:xfrm>
        </p:spPr>
        <p:txBody>
          <a:bodyPr/>
          <a:lstStyle/>
          <a:p>
            <a:r>
              <a:rPr lang="fi-FI" dirty="0"/>
              <a:t>Hyvä liikeidea on…</a:t>
            </a:r>
          </a:p>
        </p:txBody>
      </p:sp>
      <p:sp>
        <p:nvSpPr>
          <p:cNvPr id="9" name="Tekstin paikkamerkki 7">
            <a:extLst>
              <a:ext uri="{FF2B5EF4-FFF2-40B4-BE49-F238E27FC236}">
                <a16:creationId xmlns:a16="http://schemas.microsoft.com/office/drawing/2014/main" id="{10870914-5D38-43DF-BEA8-566D1B8B3466}"/>
              </a:ext>
            </a:extLst>
          </p:cNvPr>
          <p:cNvSpPr txBox="1">
            <a:spLocks/>
          </p:cNvSpPr>
          <p:nvPr/>
        </p:nvSpPr>
        <p:spPr>
          <a:xfrm>
            <a:off x="1219199" y="4502151"/>
            <a:ext cx="9667875" cy="844549"/>
          </a:xfrm>
          <a:prstGeom prst="rect">
            <a:avLst/>
          </a:prstGeom>
        </p:spPr>
        <p:txBody>
          <a:bodyPr vert="horz" lIns="0" tIns="0" rIns="0" bIns="0" rtlCol="0" anchor="t" anchorCtr="0">
            <a:noAutofit/>
          </a:bodyPr>
          <a:lstStyle>
            <a:lvl1pPr marL="0" indent="0" algn="l" defTabSz="914400" rtl="0" eaLnBrk="1" latinLnBrk="0" hangingPunct="1">
              <a:lnSpc>
                <a:spcPct val="95000"/>
              </a:lnSpc>
              <a:spcBef>
                <a:spcPts val="0"/>
              </a:spcBef>
              <a:buFont typeface="Altis" panose="020B0603030000000003" pitchFamily="34" charset="0"/>
              <a:buNone/>
              <a:defRPr sz="3900" b="1" kern="1200">
                <a:solidFill>
                  <a:schemeClr val="tx2"/>
                </a:solidFill>
                <a:latin typeface="+mj-lt"/>
                <a:ea typeface="+mn-ea"/>
                <a:cs typeface="+mn-cs"/>
              </a:defRPr>
            </a:lvl1pPr>
            <a:lvl2pPr marL="361950" indent="0" algn="l" defTabSz="914400" rtl="0" eaLnBrk="1" latinLnBrk="0" hangingPunct="1">
              <a:lnSpc>
                <a:spcPct val="107000"/>
              </a:lnSpc>
              <a:spcBef>
                <a:spcPts val="0"/>
              </a:spcBef>
              <a:buFont typeface="Altis" panose="020B0603030000000003" pitchFamily="34" charset="0"/>
              <a:buNone/>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i-FI" sz="2800" dirty="0"/>
              <a:t>Liikeidean ei tarvitse olla uusi keksintö, mutta sen on oltava parempi kuin kilpailijoiden.</a:t>
            </a:r>
          </a:p>
        </p:txBody>
      </p:sp>
    </p:spTree>
    <p:extLst>
      <p:ext uri="{BB962C8B-B14F-4D97-AF65-F5344CB8AC3E}">
        <p14:creationId xmlns:p14="http://schemas.microsoft.com/office/powerpoint/2010/main" val="3529453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0550741B-3B27-4B91-A4EC-FD6B2ED3B37D}"/>
              </a:ext>
            </a:extLst>
          </p:cNvPr>
          <p:cNvSpPr>
            <a:spLocks noGrp="1"/>
          </p:cNvSpPr>
          <p:nvPr>
            <p:ph type="title"/>
          </p:nvPr>
        </p:nvSpPr>
        <p:spPr>
          <a:xfrm>
            <a:off x="1171575" y="2792412"/>
            <a:ext cx="9677401" cy="1273175"/>
          </a:xfrm>
        </p:spPr>
        <p:txBody>
          <a:bodyPr/>
          <a:lstStyle/>
          <a:p>
            <a:r>
              <a:rPr lang="fi-FI" dirty="0"/>
              <a:t>Ihmiset eivät osta tuotteita tai palveluita, ihmiset ostavat ratkaisuja ongelmiinsa.</a:t>
            </a:r>
          </a:p>
        </p:txBody>
      </p:sp>
    </p:spTree>
    <p:extLst>
      <p:ext uri="{BB962C8B-B14F-4D97-AF65-F5344CB8AC3E}">
        <p14:creationId xmlns:p14="http://schemas.microsoft.com/office/powerpoint/2010/main" val="3770487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isällön paikkamerkki 3">
            <a:extLst>
              <a:ext uri="{FF2B5EF4-FFF2-40B4-BE49-F238E27FC236}">
                <a16:creationId xmlns:a16="http://schemas.microsoft.com/office/drawing/2014/main" id="{A3F44820-91C4-4829-81B1-53F816177478}"/>
              </a:ext>
            </a:extLst>
          </p:cNvPr>
          <p:cNvSpPr>
            <a:spLocks noGrp="1"/>
          </p:cNvSpPr>
          <p:nvPr>
            <p:ph idx="1"/>
          </p:nvPr>
        </p:nvSpPr>
        <p:spPr>
          <a:xfrm>
            <a:off x="1219200" y="1774438"/>
            <a:ext cx="9248775" cy="441325"/>
          </a:xfrm>
        </p:spPr>
        <p:txBody>
          <a:bodyPr/>
          <a:lstStyle/>
          <a:p>
            <a:pPr marL="0" indent="0">
              <a:buNone/>
            </a:pPr>
            <a:r>
              <a:rPr lang="fi-FI" dirty="0"/>
              <a:t>Saatte ideasta muotoiltua liikeidean löytämällä vastaukseen neljään asiaan:</a:t>
            </a:r>
          </a:p>
        </p:txBody>
      </p:sp>
      <p:sp>
        <p:nvSpPr>
          <p:cNvPr id="5" name="Tekstin paikkamerkki 4">
            <a:extLst>
              <a:ext uri="{FF2B5EF4-FFF2-40B4-BE49-F238E27FC236}">
                <a16:creationId xmlns:a16="http://schemas.microsoft.com/office/drawing/2014/main" id="{4FD49351-D94C-4112-B4AA-ADAEA3B2CC40}"/>
              </a:ext>
            </a:extLst>
          </p:cNvPr>
          <p:cNvSpPr>
            <a:spLocks noGrp="1"/>
          </p:cNvSpPr>
          <p:nvPr>
            <p:ph type="body" sz="quarter" idx="13"/>
          </p:nvPr>
        </p:nvSpPr>
        <p:spPr>
          <a:xfrm>
            <a:off x="1219200" y="871864"/>
            <a:ext cx="9667875" cy="495300"/>
          </a:xfrm>
        </p:spPr>
        <p:txBody>
          <a:bodyPr/>
          <a:lstStyle/>
          <a:p>
            <a:r>
              <a:rPr lang="fi-FI" dirty="0"/>
              <a:t>Ideasta liikeideaksi – Miten ihmeessä?</a:t>
            </a:r>
          </a:p>
        </p:txBody>
      </p:sp>
      <p:grpSp>
        <p:nvGrpSpPr>
          <p:cNvPr id="6" name="Ryhmä 5">
            <a:extLst>
              <a:ext uri="{FF2B5EF4-FFF2-40B4-BE49-F238E27FC236}">
                <a16:creationId xmlns:a16="http://schemas.microsoft.com/office/drawing/2014/main" id="{2EAF1602-418E-48F5-A71B-B2FC3F1291D0}"/>
              </a:ext>
            </a:extLst>
          </p:cNvPr>
          <p:cNvGrpSpPr/>
          <p:nvPr/>
        </p:nvGrpSpPr>
        <p:grpSpPr>
          <a:xfrm>
            <a:off x="2660496" y="2531054"/>
            <a:ext cx="6871008" cy="1795892"/>
            <a:chOff x="107504" y="1627121"/>
            <a:chExt cx="8785289" cy="1885856"/>
          </a:xfrm>
        </p:grpSpPr>
        <p:sp>
          <p:nvSpPr>
            <p:cNvPr id="7" name="Kuusikulmio 6">
              <a:extLst>
                <a:ext uri="{FF2B5EF4-FFF2-40B4-BE49-F238E27FC236}">
                  <a16:creationId xmlns:a16="http://schemas.microsoft.com/office/drawing/2014/main" id="{FB28D759-9406-43C8-9BF2-62FB9BF59443}"/>
                </a:ext>
              </a:extLst>
            </p:cNvPr>
            <p:cNvSpPr/>
            <p:nvPr/>
          </p:nvSpPr>
          <p:spPr>
            <a:xfrm rot="5400000">
              <a:off x="213035" y="1527476"/>
              <a:ext cx="1877483" cy="208854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MITÄ</a:t>
              </a:r>
              <a:endParaRPr lang="fi-FI" sz="1600" dirty="0">
                <a:latin typeface="+mj-lt"/>
              </a:endParaRPr>
            </a:p>
          </p:txBody>
        </p:sp>
        <p:sp>
          <p:nvSpPr>
            <p:cNvPr id="8" name="Kuusikulmio 7">
              <a:extLst>
                <a:ext uri="{FF2B5EF4-FFF2-40B4-BE49-F238E27FC236}">
                  <a16:creationId xmlns:a16="http://schemas.microsoft.com/office/drawing/2014/main" id="{5BC0728B-38EB-436A-AB59-1C7013D41AB6}"/>
                </a:ext>
              </a:extLst>
            </p:cNvPr>
            <p:cNvSpPr/>
            <p:nvPr/>
          </p:nvSpPr>
          <p:spPr>
            <a:xfrm rot="5400000">
              <a:off x="2445283" y="1521590"/>
              <a:ext cx="1877483" cy="208854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MIKSI</a:t>
              </a:r>
              <a:endParaRPr lang="fi-FI" sz="1600" dirty="0">
                <a:latin typeface="+mj-lt"/>
              </a:endParaRPr>
            </a:p>
          </p:txBody>
        </p:sp>
        <p:sp>
          <p:nvSpPr>
            <p:cNvPr id="9" name="Kuusikulmio 8">
              <a:extLst>
                <a:ext uri="{FF2B5EF4-FFF2-40B4-BE49-F238E27FC236}">
                  <a16:creationId xmlns:a16="http://schemas.microsoft.com/office/drawing/2014/main" id="{E3E51A9C-865E-4120-8FFC-1A1DCE156032}"/>
                </a:ext>
              </a:extLst>
            </p:cNvPr>
            <p:cNvSpPr/>
            <p:nvPr/>
          </p:nvSpPr>
          <p:spPr>
            <a:xfrm rot="5400000">
              <a:off x="4677531" y="1529963"/>
              <a:ext cx="1877483" cy="208854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KENELLE</a:t>
              </a:r>
              <a:endParaRPr lang="fi-FI" sz="1600" dirty="0">
                <a:latin typeface="+mj-lt"/>
              </a:endParaRPr>
            </a:p>
          </p:txBody>
        </p:sp>
        <p:sp>
          <p:nvSpPr>
            <p:cNvPr id="10" name="Kuusikulmio 9">
              <a:extLst>
                <a:ext uri="{FF2B5EF4-FFF2-40B4-BE49-F238E27FC236}">
                  <a16:creationId xmlns:a16="http://schemas.microsoft.com/office/drawing/2014/main" id="{7946D78F-F338-4E08-AAC9-799013480F59}"/>
                </a:ext>
              </a:extLst>
            </p:cNvPr>
            <p:cNvSpPr/>
            <p:nvPr/>
          </p:nvSpPr>
          <p:spPr>
            <a:xfrm rot="5400000">
              <a:off x="6909779" y="1529963"/>
              <a:ext cx="1877483" cy="2088545"/>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HYÖTY</a:t>
              </a:r>
              <a:endParaRPr lang="fi-FI" sz="1600" dirty="0">
                <a:latin typeface="+mj-lt"/>
              </a:endParaRPr>
            </a:p>
          </p:txBody>
        </p:sp>
      </p:grpSp>
      <p:sp>
        <p:nvSpPr>
          <p:cNvPr id="11" name="Kuusikulmio 10">
            <a:extLst>
              <a:ext uri="{FF2B5EF4-FFF2-40B4-BE49-F238E27FC236}">
                <a16:creationId xmlns:a16="http://schemas.microsoft.com/office/drawing/2014/main" id="{0ED00CB8-9345-481D-9D0C-C7FD159653B9}"/>
              </a:ext>
            </a:extLst>
          </p:cNvPr>
          <p:cNvSpPr/>
          <p:nvPr/>
        </p:nvSpPr>
        <p:spPr>
          <a:xfrm rot="5400000">
            <a:off x="1964390" y="3988450"/>
            <a:ext cx="1394769" cy="132352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100" b="1" dirty="0">
                <a:latin typeface="+mj-lt"/>
              </a:rPr>
              <a:t>Mitä tuotetta tai palvelua myytte?</a:t>
            </a:r>
            <a:endParaRPr lang="fi-FI" sz="1100" dirty="0">
              <a:latin typeface="+mj-lt"/>
            </a:endParaRPr>
          </a:p>
        </p:txBody>
      </p:sp>
      <p:sp>
        <p:nvSpPr>
          <p:cNvPr id="12" name="Kuusikulmio 11">
            <a:extLst>
              <a:ext uri="{FF2B5EF4-FFF2-40B4-BE49-F238E27FC236}">
                <a16:creationId xmlns:a16="http://schemas.microsoft.com/office/drawing/2014/main" id="{6B030911-0A5C-4F3E-9871-BFD105A883C8}"/>
              </a:ext>
            </a:extLst>
          </p:cNvPr>
          <p:cNvSpPr/>
          <p:nvPr/>
        </p:nvSpPr>
        <p:spPr>
          <a:xfrm rot="5400000">
            <a:off x="3709813" y="3988450"/>
            <a:ext cx="1394769" cy="132352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100" b="1" dirty="0">
                <a:latin typeface="+mj-lt"/>
              </a:rPr>
              <a:t>Minkä ongelman ratkaisette?</a:t>
            </a:r>
            <a:endParaRPr lang="fi-FI" sz="1100" dirty="0">
              <a:latin typeface="+mj-lt"/>
            </a:endParaRPr>
          </a:p>
        </p:txBody>
      </p:sp>
      <p:sp>
        <p:nvSpPr>
          <p:cNvPr id="13" name="Kuusikulmio 12">
            <a:extLst>
              <a:ext uri="{FF2B5EF4-FFF2-40B4-BE49-F238E27FC236}">
                <a16:creationId xmlns:a16="http://schemas.microsoft.com/office/drawing/2014/main" id="{267E94D3-F14F-40EB-8134-CF1A0CB00CA0}"/>
              </a:ext>
            </a:extLst>
          </p:cNvPr>
          <p:cNvSpPr/>
          <p:nvPr/>
        </p:nvSpPr>
        <p:spPr>
          <a:xfrm rot="5400000">
            <a:off x="5454809" y="3988449"/>
            <a:ext cx="1394769" cy="132352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100" b="1" dirty="0">
                <a:latin typeface="+mj-lt"/>
              </a:rPr>
              <a:t>Kuka on asiakas?</a:t>
            </a:r>
            <a:endParaRPr lang="fi-FI" sz="1100" dirty="0">
              <a:latin typeface="+mj-lt"/>
            </a:endParaRPr>
          </a:p>
        </p:txBody>
      </p:sp>
      <p:sp>
        <p:nvSpPr>
          <p:cNvPr id="14" name="Kuusikulmio 13">
            <a:extLst>
              <a:ext uri="{FF2B5EF4-FFF2-40B4-BE49-F238E27FC236}">
                <a16:creationId xmlns:a16="http://schemas.microsoft.com/office/drawing/2014/main" id="{D5607431-CF6A-4065-9AC2-4F7FD33174E5}"/>
              </a:ext>
            </a:extLst>
          </p:cNvPr>
          <p:cNvSpPr/>
          <p:nvPr/>
        </p:nvSpPr>
        <p:spPr>
          <a:xfrm rot="5400000">
            <a:off x="7200659" y="4062392"/>
            <a:ext cx="1394769" cy="132352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100" b="1" dirty="0">
                <a:latin typeface="+mj-lt"/>
              </a:rPr>
              <a:t>Mitä hyötyä tuotteesta tai palvelusta on?</a:t>
            </a:r>
            <a:endParaRPr lang="fi-FI" sz="1100" dirty="0">
              <a:latin typeface="+mj-lt"/>
            </a:endParaRPr>
          </a:p>
        </p:txBody>
      </p:sp>
    </p:spTree>
    <p:extLst>
      <p:ext uri="{BB962C8B-B14F-4D97-AF65-F5344CB8AC3E}">
        <p14:creationId xmlns:p14="http://schemas.microsoft.com/office/powerpoint/2010/main" val="18509273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p:txBody>
          <a:bodyPr/>
          <a:lstStyle/>
          <a:p>
            <a:pPr marL="0" indent="0">
              <a:lnSpc>
                <a:spcPct val="100000"/>
              </a:lnSpc>
              <a:buNone/>
            </a:pPr>
            <a:r>
              <a:rPr lang="fi-FI" sz="2400" dirty="0"/>
              <a:t>Jokainen tiimi saa oman </a:t>
            </a:r>
            <a:r>
              <a:rPr lang="fi-FI" sz="2400" dirty="0" err="1"/>
              <a:t>ideacanvasin</a:t>
            </a:r>
            <a:r>
              <a:rPr lang="fi-FI" sz="2400" dirty="0"/>
              <a:t>, jota lähdette täyttämään. Nämä ovat liikeidean tärkeimmät rakennuspalikat.</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p:txBody>
          <a:bodyPr/>
          <a:lstStyle/>
          <a:p>
            <a:pPr>
              <a:lnSpc>
                <a:spcPct val="110000"/>
              </a:lnSpc>
            </a:pPr>
            <a:r>
              <a:rPr lang="fi-FI" dirty="0" err="1"/>
              <a:t>Ideacanvas</a:t>
            </a:r>
            <a:endParaRPr lang="fi-FI" dirty="0"/>
          </a:p>
        </p:txBody>
      </p:sp>
      <p:pic>
        <p:nvPicPr>
          <p:cNvPr id="4" name="Kuvan paikkamerkki 3" descr="Kuva, joka sisältää kohteen teksti&#10;&#10;Kuvaus luotu automaattisesti">
            <a:extLst>
              <a:ext uri="{FF2B5EF4-FFF2-40B4-BE49-F238E27FC236}">
                <a16:creationId xmlns:a16="http://schemas.microsoft.com/office/drawing/2014/main" id="{95BFAE1F-C01C-419C-B5FB-4DF1D9EC64F7}"/>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3094" r="3788"/>
          <a:stretch/>
        </p:blipFill>
        <p:spPr>
          <a:xfrm>
            <a:off x="5638800" y="417600"/>
            <a:ext cx="6553200" cy="5277600"/>
          </a:xfrm>
        </p:spPr>
      </p:pic>
    </p:spTree>
    <p:extLst>
      <p:ext uri="{BB962C8B-B14F-4D97-AF65-F5344CB8AC3E}">
        <p14:creationId xmlns:p14="http://schemas.microsoft.com/office/powerpoint/2010/main" val="315967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7163B541-A589-4358-88E5-671EB5EE7195}"/>
              </a:ext>
            </a:extLst>
          </p:cNvPr>
          <p:cNvSpPr>
            <a:spLocks noGrp="1"/>
          </p:cNvSpPr>
          <p:nvPr>
            <p:ph idx="1"/>
          </p:nvPr>
        </p:nvSpPr>
        <p:spPr/>
        <p:txBody>
          <a:bodyPr/>
          <a:lstStyle/>
          <a:p>
            <a:pPr marL="0" indent="0">
              <a:buNone/>
            </a:pPr>
            <a:r>
              <a:rPr lang="fi-FI" dirty="0"/>
              <a:t>Näiden rakennuspalikoiden päälle rakennetaan </a:t>
            </a:r>
            <a:r>
              <a:rPr lang="fi-FI" b="1" dirty="0"/>
              <a:t>markkinointia</a:t>
            </a:r>
            <a:r>
              <a:rPr lang="fi-FI" dirty="0"/>
              <a:t>, </a:t>
            </a:r>
            <a:r>
              <a:rPr lang="fi-FI" b="1" dirty="0"/>
              <a:t>myyntiä </a:t>
            </a:r>
            <a:r>
              <a:rPr lang="fi-FI" dirty="0"/>
              <a:t>ja </a:t>
            </a:r>
            <a:r>
              <a:rPr lang="fi-FI" b="1" dirty="0"/>
              <a:t>taloutta.</a:t>
            </a:r>
          </a:p>
          <a:p>
            <a:pPr marL="0" indent="0">
              <a:buNone/>
            </a:pPr>
            <a:endParaRPr lang="fi-FI" b="1" dirty="0"/>
          </a:p>
          <a:p>
            <a:pPr marL="0" indent="0">
              <a:buNone/>
            </a:pPr>
            <a:r>
              <a:rPr lang="fi-FI" b="1" dirty="0"/>
              <a:t>Jokaisen tiimin viestijä kertoo lyhyesti: mitä, miksi, kenelle &amp; hyöty.</a:t>
            </a:r>
            <a:endParaRPr lang="fi-FI" dirty="0"/>
          </a:p>
        </p:txBody>
      </p:sp>
      <p:sp>
        <p:nvSpPr>
          <p:cNvPr id="3" name="Otsikko 2">
            <a:extLst>
              <a:ext uri="{FF2B5EF4-FFF2-40B4-BE49-F238E27FC236}">
                <a16:creationId xmlns:a16="http://schemas.microsoft.com/office/drawing/2014/main" id="{CDBF06AA-3026-48D1-A654-5A00FE2A21A5}"/>
              </a:ext>
            </a:extLst>
          </p:cNvPr>
          <p:cNvSpPr>
            <a:spLocks noGrp="1"/>
          </p:cNvSpPr>
          <p:nvPr>
            <p:ph type="title"/>
          </p:nvPr>
        </p:nvSpPr>
        <p:spPr/>
        <p:txBody>
          <a:bodyPr/>
          <a:lstStyle/>
          <a:p>
            <a:endParaRPr lang="fi-FI"/>
          </a:p>
        </p:txBody>
      </p:sp>
      <p:sp>
        <p:nvSpPr>
          <p:cNvPr id="4" name="Tekstin paikkamerkki 3">
            <a:extLst>
              <a:ext uri="{FF2B5EF4-FFF2-40B4-BE49-F238E27FC236}">
                <a16:creationId xmlns:a16="http://schemas.microsoft.com/office/drawing/2014/main" id="{9E0A2224-7340-4B65-83FC-C0DCFFC73883}"/>
              </a:ext>
            </a:extLst>
          </p:cNvPr>
          <p:cNvSpPr>
            <a:spLocks noGrp="1"/>
          </p:cNvSpPr>
          <p:nvPr>
            <p:ph type="body" sz="quarter" idx="13"/>
          </p:nvPr>
        </p:nvSpPr>
        <p:spPr/>
        <p:txBody>
          <a:bodyPr/>
          <a:lstStyle/>
          <a:p>
            <a:r>
              <a:rPr lang="fi-FI" dirty="0"/>
              <a:t>Yhteenveto</a:t>
            </a:r>
          </a:p>
        </p:txBody>
      </p:sp>
    </p:spTree>
    <p:extLst>
      <p:ext uri="{BB962C8B-B14F-4D97-AF65-F5344CB8AC3E}">
        <p14:creationId xmlns:p14="http://schemas.microsoft.com/office/powerpoint/2010/main" val="2407177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sz="9600" dirty="0"/>
              <a:t>Kestävä kehitys osaksi ideaa</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Yrittäjyyden avulla maailmasta tehdään parempi paikka</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endParaRPr lang="fi-FI" dirty="0"/>
          </a:p>
        </p:txBody>
      </p:sp>
    </p:spTree>
    <p:extLst>
      <p:ext uri="{BB962C8B-B14F-4D97-AF65-F5344CB8AC3E}">
        <p14:creationId xmlns:p14="http://schemas.microsoft.com/office/powerpoint/2010/main" val="4138284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57300" y="2800350"/>
            <a:ext cx="8503920" cy="2314874"/>
          </a:xfrm>
        </p:spPr>
        <p:txBody>
          <a:bodyPr/>
          <a:lstStyle/>
          <a:p>
            <a:pPr marL="0" indent="0">
              <a:lnSpc>
                <a:spcPct val="100000"/>
              </a:lnSpc>
              <a:buNone/>
            </a:pPr>
            <a:r>
              <a:rPr lang="fi-FI" sz="3600" dirty="0"/>
              <a:t>Meillä on jokaisella jokin ajatus siitä, mitä on kestävä kehitys. Kerro parillesi, mitä sinulle tulee mieleen kestävästä kehityksestä.</a:t>
            </a:r>
            <a:endParaRPr lang="fi-FI" sz="3600" b="1" dirty="0"/>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PARIPORINA</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Mitä on kestävä kehitys?</a:t>
            </a:r>
          </a:p>
        </p:txBody>
      </p:sp>
    </p:spTree>
    <p:extLst>
      <p:ext uri="{BB962C8B-B14F-4D97-AF65-F5344CB8AC3E}">
        <p14:creationId xmlns:p14="http://schemas.microsoft.com/office/powerpoint/2010/main" val="1060652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F9E5CCE6-1D6F-804D-8954-22FC34CD2C0D}"/>
              </a:ext>
            </a:extLst>
          </p:cNvPr>
          <p:cNvPicPr>
            <a:picLocks noChangeAspect="1"/>
          </p:cNvPicPr>
          <p:nvPr/>
        </p:nvPicPr>
        <p:blipFill>
          <a:blip r:embed="rId3"/>
          <a:stretch>
            <a:fillRect/>
          </a:stretch>
        </p:blipFill>
        <p:spPr>
          <a:xfrm>
            <a:off x="1617634" y="153720"/>
            <a:ext cx="8965806" cy="5805360"/>
          </a:xfrm>
          <a:prstGeom prst="rect">
            <a:avLst/>
          </a:prstGeom>
          <a:noFill/>
        </p:spPr>
      </p:pic>
    </p:spTree>
    <p:extLst>
      <p:ext uri="{BB962C8B-B14F-4D97-AF65-F5344CB8AC3E}">
        <p14:creationId xmlns:p14="http://schemas.microsoft.com/office/powerpoint/2010/main" val="538312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6679442-5BB4-4F3D-9D1A-9C00EED966AD}"/>
              </a:ext>
            </a:extLst>
          </p:cNvPr>
          <p:cNvSpPr>
            <a:spLocks noGrp="1"/>
          </p:cNvSpPr>
          <p:nvPr>
            <p:ph type="ctrTitle"/>
          </p:nvPr>
        </p:nvSpPr>
        <p:spPr/>
        <p:txBody>
          <a:bodyPr/>
          <a:lstStyle/>
          <a:p>
            <a:r>
              <a:rPr lang="fi-FI" dirty="0"/>
              <a:t>Yrittäjyys</a:t>
            </a:r>
          </a:p>
        </p:txBody>
      </p:sp>
      <p:sp>
        <p:nvSpPr>
          <p:cNvPr id="6" name="Alaotsikko 5">
            <a:extLst>
              <a:ext uri="{FF2B5EF4-FFF2-40B4-BE49-F238E27FC236}">
                <a16:creationId xmlns:a16="http://schemas.microsoft.com/office/drawing/2014/main" id="{20FA5F25-1023-4639-BFF9-F6EEE1DF7589}"/>
              </a:ext>
            </a:extLst>
          </p:cNvPr>
          <p:cNvSpPr>
            <a:spLocks noGrp="1"/>
          </p:cNvSpPr>
          <p:nvPr>
            <p:ph type="subTitle" idx="1"/>
          </p:nvPr>
        </p:nvSpPr>
        <p:spPr/>
        <p:txBody>
          <a:bodyPr/>
          <a:lstStyle/>
          <a:p>
            <a:r>
              <a:rPr lang="fi-FI" dirty="0"/>
              <a:t>Tietoja, taitoja, osaamista ja tekemistä</a:t>
            </a:r>
          </a:p>
        </p:txBody>
      </p:sp>
      <p:sp>
        <p:nvSpPr>
          <p:cNvPr id="7" name="Tekstin paikkamerkki 6">
            <a:extLst>
              <a:ext uri="{FF2B5EF4-FFF2-40B4-BE49-F238E27FC236}">
                <a16:creationId xmlns:a16="http://schemas.microsoft.com/office/drawing/2014/main" id="{6F6236C2-701A-47D5-9D71-93B5FC189D1A}"/>
              </a:ext>
            </a:extLst>
          </p:cNvPr>
          <p:cNvSpPr>
            <a:spLocks noGrp="1"/>
          </p:cNvSpPr>
          <p:nvPr>
            <p:ph type="body" sz="quarter" idx="13"/>
          </p:nvPr>
        </p:nvSpPr>
        <p:spPr/>
        <p:txBody>
          <a:bodyPr/>
          <a:lstStyle/>
          <a:p>
            <a:endParaRPr lang="fi-FI"/>
          </a:p>
        </p:txBody>
      </p:sp>
    </p:spTree>
    <p:extLst>
      <p:ext uri="{BB962C8B-B14F-4D97-AF65-F5344CB8AC3E}">
        <p14:creationId xmlns:p14="http://schemas.microsoft.com/office/powerpoint/2010/main" val="26524408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isällön paikkamerkki 11">
            <a:extLst>
              <a:ext uri="{FF2B5EF4-FFF2-40B4-BE49-F238E27FC236}">
                <a16:creationId xmlns:a16="http://schemas.microsoft.com/office/drawing/2014/main" id="{E9D15D1F-3BEF-4678-B083-3D32AE1C0C6A}"/>
              </a:ext>
            </a:extLst>
          </p:cNvPr>
          <p:cNvSpPr>
            <a:spLocks noGrp="1"/>
          </p:cNvSpPr>
          <p:nvPr>
            <p:ph idx="1"/>
          </p:nvPr>
        </p:nvSpPr>
        <p:spPr>
          <a:xfrm>
            <a:off x="1219200" y="2905125"/>
            <a:ext cx="9248775" cy="1711325"/>
          </a:xfrm>
        </p:spPr>
        <p:txBody>
          <a:bodyPr/>
          <a:lstStyle/>
          <a:p>
            <a:pPr marL="0" indent="0">
              <a:buNone/>
            </a:pPr>
            <a:r>
              <a:rPr lang="fi-FI" sz="3600" dirty="0">
                <a:effectLst/>
                <a:latin typeface="Segoe UI" panose="020B0502040204020203" pitchFamily="34" charset="0"/>
                <a:ea typeface="Times New Roman" panose="02020603050405020304" pitchFamily="18" charset="0"/>
                <a:cs typeface="Times New Roman" panose="02020603050405020304" pitchFamily="18" charset="0"/>
              </a:rPr>
              <a:t>Miten yritykset voivat olla auttamassa kestävää kehitystä?</a:t>
            </a:r>
            <a:endParaRPr lang="fi-FI" sz="4000" dirty="0"/>
          </a:p>
        </p:txBody>
      </p:sp>
      <p:sp>
        <p:nvSpPr>
          <p:cNvPr id="11" name="Otsikko 10">
            <a:extLst>
              <a:ext uri="{FF2B5EF4-FFF2-40B4-BE49-F238E27FC236}">
                <a16:creationId xmlns:a16="http://schemas.microsoft.com/office/drawing/2014/main" id="{B7370389-4790-4E85-A6FE-9F309522A01B}"/>
              </a:ext>
            </a:extLst>
          </p:cNvPr>
          <p:cNvSpPr>
            <a:spLocks noGrp="1"/>
          </p:cNvSpPr>
          <p:nvPr>
            <p:ph type="title"/>
          </p:nvPr>
        </p:nvSpPr>
        <p:spPr/>
        <p:txBody>
          <a:bodyPr/>
          <a:lstStyle/>
          <a:p>
            <a:endParaRPr lang="fi-FI"/>
          </a:p>
        </p:txBody>
      </p:sp>
      <p:sp>
        <p:nvSpPr>
          <p:cNvPr id="13" name="Tekstin paikkamerkki 12">
            <a:extLst>
              <a:ext uri="{FF2B5EF4-FFF2-40B4-BE49-F238E27FC236}">
                <a16:creationId xmlns:a16="http://schemas.microsoft.com/office/drawing/2014/main" id="{7EDD3ED7-D444-4CBA-B2C0-F1E5BE88EA35}"/>
              </a:ext>
            </a:extLst>
          </p:cNvPr>
          <p:cNvSpPr>
            <a:spLocks noGrp="1"/>
          </p:cNvSpPr>
          <p:nvPr>
            <p:ph type="body" sz="quarter" idx="13"/>
          </p:nvPr>
        </p:nvSpPr>
        <p:spPr/>
        <p:txBody>
          <a:bodyPr/>
          <a:lstStyle/>
          <a:p>
            <a:r>
              <a:rPr lang="fi-FI" dirty="0"/>
              <a:t>Kestävää kehitystä ja yrittäjyyttä</a:t>
            </a:r>
          </a:p>
        </p:txBody>
      </p:sp>
    </p:spTree>
    <p:extLst>
      <p:ext uri="{BB962C8B-B14F-4D97-AF65-F5344CB8AC3E}">
        <p14:creationId xmlns:p14="http://schemas.microsoft.com/office/powerpoint/2010/main" val="4781320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uusikulmio 5">
            <a:extLst>
              <a:ext uri="{FF2B5EF4-FFF2-40B4-BE49-F238E27FC236}">
                <a16:creationId xmlns:a16="http://schemas.microsoft.com/office/drawing/2014/main" id="{6C09C951-FB0A-4786-82E0-D20612099168}"/>
              </a:ext>
            </a:extLst>
          </p:cNvPr>
          <p:cNvSpPr/>
          <p:nvPr/>
        </p:nvSpPr>
        <p:spPr>
          <a:xfrm rot="5400000">
            <a:off x="4564210" y="310388"/>
            <a:ext cx="3175969" cy="3061254"/>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800" b="1" dirty="0">
                <a:latin typeface="+mj-lt"/>
              </a:rPr>
              <a:t>YMPÄRISTÖ</a:t>
            </a:r>
            <a:endParaRPr lang="fi-FI" sz="2800" dirty="0">
              <a:latin typeface="+mj-lt"/>
            </a:endParaRPr>
          </a:p>
        </p:txBody>
      </p:sp>
      <p:sp>
        <p:nvSpPr>
          <p:cNvPr id="7" name="Kuusikulmio 6">
            <a:extLst>
              <a:ext uri="{FF2B5EF4-FFF2-40B4-BE49-F238E27FC236}">
                <a16:creationId xmlns:a16="http://schemas.microsoft.com/office/drawing/2014/main" id="{6EE3BFB9-915D-4A50-AB45-7C36A0287C70}"/>
              </a:ext>
            </a:extLst>
          </p:cNvPr>
          <p:cNvSpPr/>
          <p:nvPr/>
        </p:nvSpPr>
        <p:spPr>
          <a:xfrm rot="5400000">
            <a:off x="3033582" y="2678641"/>
            <a:ext cx="3175970" cy="3061254"/>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800" b="1" dirty="0">
                <a:latin typeface="+mj-lt"/>
              </a:rPr>
              <a:t>IHMISET</a:t>
            </a:r>
            <a:endParaRPr lang="fi-FI" sz="2800" dirty="0">
              <a:latin typeface="+mj-lt"/>
            </a:endParaRPr>
          </a:p>
        </p:txBody>
      </p:sp>
      <p:sp>
        <p:nvSpPr>
          <p:cNvPr id="9" name="Kuusikulmio 8">
            <a:extLst>
              <a:ext uri="{FF2B5EF4-FFF2-40B4-BE49-F238E27FC236}">
                <a16:creationId xmlns:a16="http://schemas.microsoft.com/office/drawing/2014/main" id="{56C916BF-7C4B-4EAD-9F34-A10A9D824E2D}"/>
              </a:ext>
            </a:extLst>
          </p:cNvPr>
          <p:cNvSpPr/>
          <p:nvPr/>
        </p:nvSpPr>
        <p:spPr>
          <a:xfrm rot="5400000">
            <a:off x="6094837" y="2678641"/>
            <a:ext cx="3175969" cy="3061254"/>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800" b="1" dirty="0">
                <a:latin typeface="+mj-lt"/>
              </a:rPr>
              <a:t>TALOUS</a:t>
            </a:r>
            <a:endParaRPr lang="fi-FI" sz="2800" dirty="0">
              <a:latin typeface="+mj-lt"/>
            </a:endParaRPr>
          </a:p>
        </p:txBody>
      </p:sp>
    </p:spTree>
    <p:extLst>
      <p:ext uri="{BB962C8B-B14F-4D97-AF65-F5344CB8AC3E}">
        <p14:creationId xmlns:p14="http://schemas.microsoft.com/office/powerpoint/2010/main" val="33855960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2800350"/>
            <a:ext cx="5419725" cy="2514596"/>
          </a:xfrm>
        </p:spPr>
        <p:txBody>
          <a:bodyPr/>
          <a:lstStyle/>
          <a:p>
            <a:pPr marL="0" indent="0">
              <a:lnSpc>
                <a:spcPct val="100000"/>
              </a:lnSpc>
              <a:buNone/>
            </a:pPr>
            <a:r>
              <a:rPr lang="fi-FI" sz="2400" dirty="0"/>
              <a:t>Millä tavalla teette maailmasta paremman paikan? Mihin kestävän kehityksen osa-alueisiin vaikutatte? Miettikää hyötyjä ja toteutustapoja.</a:t>
            </a:r>
          </a:p>
          <a:p>
            <a:pPr marL="0" indent="0">
              <a:lnSpc>
                <a:spcPct val="100000"/>
              </a:lnSpc>
              <a:buNone/>
            </a:pPr>
            <a:endParaRPr lang="fi-FI" sz="2400" dirty="0"/>
          </a:p>
          <a:p>
            <a:pPr marL="0" indent="0">
              <a:lnSpc>
                <a:spcPct val="100000"/>
              </a:lnSpc>
              <a:buNone/>
            </a:pPr>
            <a:r>
              <a:rPr lang="fi-FI" sz="2400" dirty="0"/>
              <a:t>Muistakaa, että pienilläkin jutuilla voi olla iso vaikutus!</a:t>
            </a:r>
            <a:endParaRPr lang="fi-FI" sz="2800" dirty="0"/>
          </a:p>
          <a:p>
            <a:pPr marL="0" indent="0">
              <a:lnSpc>
                <a:spcPct val="100000"/>
              </a:lnSpc>
              <a:buNone/>
            </a:pPr>
            <a:endParaRPr lang="fi-FI" sz="2400" b="1" dirty="0"/>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Meidän idea ja kestävä kehitys</a:t>
            </a:r>
          </a:p>
        </p:txBody>
      </p:sp>
      <p:sp>
        <p:nvSpPr>
          <p:cNvPr id="8" name="Kuusikulmio 7">
            <a:extLst>
              <a:ext uri="{FF2B5EF4-FFF2-40B4-BE49-F238E27FC236}">
                <a16:creationId xmlns:a16="http://schemas.microsoft.com/office/drawing/2014/main" id="{80AA2564-454C-4DCB-9C75-E4C1DEF0302A}"/>
              </a:ext>
            </a:extLst>
          </p:cNvPr>
          <p:cNvSpPr/>
          <p:nvPr/>
        </p:nvSpPr>
        <p:spPr>
          <a:xfrm rot="5400000">
            <a:off x="8164871" y="2072660"/>
            <a:ext cx="1943097" cy="183638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b="1" dirty="0">
                <a:latin typeface="+mj-lt"/>
              </a:rPr>
              <a:t>YMPÄRISTÖ</a:t>
            </a:r>
            <a:endParaRPr lang="fi-FI" dirty="0">
              <a:latin typeface="+mj-lt"/>
            </a:endParaRPr>
          </a:p>
        </p:txBody>
      </p:sp>
      <p:sp>
        <p:nvSpPr>
          <p:cNvPr id="9" name="Kuusikulmio 8">
            <a:extLst>
              <a:ext uri="{FF2B5EF4-FFF2-40B4-BE49-F238E27FC236}">
                <a16:creationId xmlns:a16="http://schemas.microsoft.com/office/drawing/2014/main" id="{AD8791E4-8525-4C7E-9B40-CC6B609ED053}"/>
              </a:ext>
            </a:extLst>
          </p:cNvPr>
          <p:cNvSpPr/>
          <p:nvPr/>
        </p:nvSpPr>
        <p:spPr>
          <a:xfrm rot="5400000">
            <a:off x="7246678" y="3482359"/>
            <a:ext cx="1943099" cy="183638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b="1" dirty="0">
                <a:latin typeface="+mj-lt"/>
              </a:rPr>
              <a:t>IHMISET</a:t>
            </a:r>
            <a:endParaRPr lang="fi-FI" dirty="0">
              <a:latin typeface="+mj-lt"/>
            </a:endParaRPr>
          </a:p>
        </p:txBody>
      </p:sp>
      <p:sp>
        <p:nvSpPr>
          <p:cNvPr id="10" name="Kuusikulmio 9">
            <a:extLst>
              <a:ext uri="{FF2B5EF4-FFF2-40B4-BE49-F238E27FC236}">
                <a16:creationId xmlns:a16="http://schemas.microsoft.com/office/drawing/2014/main" id="{EA621B1E-5521-4E85-902B-88631D78F2C9}"/>
              </a:ext>
            </a:extLst>
          </p:cNvPr>
          <p:cNvSpPr/>
          <p:nvPr/>
        </p:nvSpPr>
        <p:spPr>
          <a:xfrm rot="5400000">
            <a:off x="9083061" y="3482357"/>
            <a:ext cx="1943096" cy="1836382"/>
          </a:xfrm>
          <a:prstGeom prst="hexagon">
            <a:avLst/>
          </a:prstGeom>
          <a:solidFill>
            <a:srgbClr val="E100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b="1" dirty="0">
                <a:latin typeface="+mj-lt"/>
              </a:rPr>
              <a:t>TALOUS</a:t>
            </a:r>
            <a:endParaRPr lang="fi-FI" dirty="0">
              <a:latin typeface="+mj-lt"/>
            </a:endParaRPr>
          </a:p>
        </p:txBody>
      </p:sp>
    </p:spTree>
    <p:extLst>
      <p:ext uri="{BB962C8B-B14F-4D97-AF65-F5344CB8AC3E}">
        <p14:creationId xmlns:p14="http://schemas.microsoft.com/office/powerpoint/2010/main" val="38517129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913049EF-CA8E-4EB2-ADB2-EA3B9C06003E}"/>
              </a:ext>
            </a:extLst>
          </p:cNvPr>
          <p:cNvSpPr>
            <a:spLocks noGrp="1"/>
          </p:cNvSpPr>
          <p:nvPr>
            <p:ph type="ctrTitle"/>
          </p:nvPr>
        </p:nvSpPr>
        <p:spPr/>
        <p:txBody>
          <a:bodyPr/>
          <a:lstStyle/>
          <a:p>
            <a:r>
              <a:rPr lang="fi-FI" dirty="0"/>
              <a:t>Nimi &amp; logo</a:t>
            </a:r>
          </a:p>
        </p:txBody>
      </p:sp>
      <p:sp>
        <p:nvSpPr>
          <p:cNvPr id="4" name="Alaotsikko 3">
            <a:extLst>
              <a:ext uri="{FF2B5EF4-FFF2-40B4-BE49-F238E27FC236}">
                <a16:creationId xmlns:a16="http://schemas.microsoft.com/office/drawing/2014/main" id="{1A58F8C6-5708-4552-A580-E7425FAF5DBB}"/>
              </a:ext>
            </a:extLst>
          </p:cNvPr>
          <p:cNvSpPr>
            <a:spLocks noGrp="1"/>
          </p:cNvSpPr>
          <p:nvPr>
            <p:ph type="subTitle" idx="1"/>
          </p:nvPr>
        </p:nvSpPr>
        <p:spPr/>
        <p:txBody>
          <a:bodyPr/>
          <a:lstStyle/>
          <a:p>
            <a:r>
              <a:rPr lang="fi-FI" dirty="0"/>
              <a:t>Nimi ja logo ovat usein ensimmäinen asia, jonka tuleva asiakas näkee.</a:t>
            </a:r>
          </a:p>
        </p:txBody>
      </p:sp>
      <p:sp>
        <p:nvSpPr>
          <p:cNvPr id="5" name="Tekstin paikkamerkki 4">
            <a:extLst>
              <a:ext uri="{FF2B5EF4-FFF2-40B4-BE49-F238E27FC236}">
                <a16:creationId xmlns:a16="http://schemas.microsoft.com/office/drawing/2014/main" id="{39DE0E36-1B48-47A4-9ECD-B8290FA019BB}"/>
              </a:ext>
            </a:extLst>
          </p:cNvPr>
          <p:cNvSpPr>
            <a:spLocks noGrp="1"/>
          </p:cNvSpPr>
          <p:nvPr>
            <p:ph type="body" sz="quarter" idx="13"/>
          </p:nvPr>
        </p:nvSpPr>
        <p:spPr/>
        <p:txBody>
          <a:bodyPr/>
          <a:lstStyle/>
          <a:p>
            <a:r>
              <a:rPr lang="fi-FI" dirty="0"/>
              <a:t>Teema 5, osio 3</a:t>
            </a:r>
          </a:p>
        </p:txBody>
      </p:sp>
    </p:spTree>
    <p:extLst>
      <p:ext uri="{BB962C8B-B14F-4D97-AF65-F5344CB8AC3E}">
        <p14:creationId xmlns:p14="http://schemas.microsoft.com/office/powerpoint/2010/main" val="37239478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isällön paikkamerkki 11">
            <a:extLst>
              <a:ext uri="{FF2B5EF4-FFF2-40B4-BE49-F238E27FC236}">
                <a16:creationId xmlns:a16="http://schemas.microsoft.com/office/drawing/2014/main" id="{E9D15D1F-3BEF-4678-B083-3D32AE1C0C6A}"/>
              </a:ext>
            </a:extLst>
          </p:cNvPr>
          <p:cNvSpPr>
            <a:spLocks noGrp="1"/>
          </p:cNvSpPr>
          <p:nvPr>
            <p:ph idx="1"/>
          </p:nvPr>
        </p:nvSpPr>
        <p:spPr>
          <a:xfrm>
            <a:off x="1219200" y="2905125"/>
            <a:ext cx="9248775" cy="1711325"/>
          </a:xfrm>
        </p:spPr>
        <p:txBody>
          <a:bodyPr/>
          <a:lstStyle/>
          <a:p>
            <a:pPr marL="0" indent="0">
              <a:buNone/>
            </a:pPr>
            <a:r>
              <a:rPr lang="fi-FI" dirty="0"/>
              <a:t>Nimestä yritys tunnetaan ja muistetaan. Osuva nimi kertoo yrityksestä paljon. Sen tavoitteena on jäädä ihmisten mieleen.</a:t>
            </a:r>
            <a:br>
              <a:rPr lang="fi-FI" dirty="0"/>
            </a:br>
            <a:endParaRPr lang="fi-FI" dirty="0"/>
          </a:p>
          <a:p>
            <a:pPr marL="0" indent="0">
              <a:buNone/>
            </a:pPr>
            <a:r>
              <a:rPr lang="fi-FI" dirty="0"/>
              <a:t>Hyvä nimi on helppo muistaa ja sen käyttäminen, kirjoittaminen ja taivuttaminen on vaivatonta.</a:t>
            </a:r>
          </a:p>
        </p:txBody>
      </p:sp>
      <p:sp>
        <p:nvSpPr>
          <p:cNvPr id="11" name="Otsikko 10">
            <a:extLst>
              <a:ext uri="{FF2B5EF4-FFF2-40B4-BE49-F238E27FC236}">
                <a16:creationId xmlns:a16="http://schemas.microsoft.com/office/drawing/2014/main" id="{B7370389-4790-4E85-A6FE-9F309522A01B}"/>
              </a:ext>
            </a:extLst>
          </p:cNvPr>
          <p:cNvSpPr>
            <a:spLocks noGrp="1"/>
          </p:cNvSpPr>
          <p:nvPr>
            <p:ph type="title"/>
          </p:nvPr>
        </p:nvSpPr>
        <p:spPr/>
        <p:txBody>
          <a:bodyPr/>
          <a:lstStyle/>
          <a:p>
            <a:endParaRPr lang="fi-FI"/>
          </a:p>
        </p:txBody>
      </p:sp>
      <p:sp>
        <p:nvSpPr>
          <p:cNvPr id="13" name="Tekstin paikkamerkki 12">
            <a:extLst>
              <a:ext uri="{FF2B5EF4-FFF2-40B4-BE49-F238E27FC236}">
                <a16:creationId xmlns:a16="http://schemas.microsoft.com/office/drawing/2014/main" id="{7EDD3ED7-D444-4CBA-B2C0-F1E5BE88EA35}"/>
              </a:ext>
            </a:extLst>
          </p:cNvPr>
          <p:cNvSpPr>
            <a:spLocks noGrp="1"/>
          </p:cNvSpPr>
          <p:nvPr>
            <p:ph type="body" sz="quarter" idx="13"/>
          </p:nvPr>
        </p:nvSpPr>
        <p:spPr/>
        <p:txBody>
          <a:bodyPr/>
          <a:lstStyle/>
          <a:p>
            <a:r>
              <a:rPr lang="fi-FI" dirty="0"/>
              <a:t>Hyvä nimi</a:t>
            </a:r>
          </a:p>
        </p:txBody>
      </p:sp>
      <p:sp>
        <p:nvSpPr>
          <p:cNvPr id="14" name="Sisällön paikkamerkki 11">
            <a:extLst>
              <a:ext uri="{FF2B5EF4-FFF2-40B4-BE49-F238E27FC236}">
                <a16:creationId xmlns:a16="http://schemas.microsoft.com/office/drawing/2014/main" id="{5D7FEF9A-BAC8-4DF9-AF6C-5AE88A17E8E5}"/>
              </a:ext>
            </a:extLst>
          </p:cNvPr>
          <p:cNvSpPr txBox="1">
            <a:spLocks/>
          </p:cNvSpPr>
          <p:nvPr/>
        </p:nvSpPr>
        <p:spPr>
          <a:xfrm>
            <a:off x="1219199" y="4894263"/>
            <a:ext cx="9248775" cy="663574"/>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ltis" panose="020B0603030000000003" pitchFamily="34" charset="0"/>
              <a:buNone/>
            </a:pPr>
            <a:r>
              <a:rPr lang="fi-FI" b="1" dirty="0"/>
              <a:t>Tiesitkö? Voit tarkistaa erilaisia yritysten nimiä ja niiden saatavuutta ytj.fi –palvelusta! Siellä ovat kaikki suomalaiset yritykset.</a:t>
            </a:r>
          </a:p>
        </p:txBody>
      </p:sp>
    </p:spTree>
    <p:extLst>
      <p:ext uri="{BB962C8B-B14F-4D97-AF65-F5344CB8AC3E}">
        <p14:creationId xmlns:p14="http://schemas.microsoft.com/office/powerpoint/2010/main" val="11972621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isällön paikkamerkki 11">
            <a:extLst>
              <a:ext uri="{FF2B5EF4-FFF2-40B4-BE49-F238E27FC236}">
                <a16:creationId xmlns:a16="http://schemas.microsoft.com/office/drawing/2014/main" id="{E9D15D1F-3BEF-4678-B083-3D32AE1C0C6A}"/>
              </a:ext>
            </a:extLst>
          </p:cNvPr>
          <p:cNvSpPr>
            <a:spLocks noGrp="1"/>
          </p:cNvSpPr>
          <p:nvPr>
            <p:ph idx="1"/>
          </p:nvPr>
        </p:nvSpPr>
        <p:spPr>
          <a:xfrm>
            <a:off x="1219200" y="2905125"/>
            <a:ext cx="9248775" cy="1711325"/>
          </a:xfrm>
        </p:spPr>
        <p:txBody>
          <a:bodyPr/>
          <a:lstStyle/>
          <a:p>
            <a:pPr marL="0" indent="0">
              <a:buNone/>
            </a:pPr>
            <a:r>
              <a:rPr lang="fi-FI" dirty="0"/>
              <a:t>Logo antaa asiakkaalle ensimmäisen mielikuvan yrityksestä, jonka kanssa ollaan tekemisissä. </a:t>
            </a:r>
          </a:p>
          <a:p>
            <a:pPr marL="0" indent="0">
              <a:buNone/>
            </a:pPr>
            <a:endParaRPr lang="fi-FI" dirty="0"/>
          </a:p>
          <a:p>
            <a:pPr marL="0" indent="0">
              <a:buNone/>
            </a:pPr>
            <a:r>
              <a:rPr lang="fi-FI" dirty="0"/>
              <a:t>Hyvä logo ei sisällä liikaa tekstiä tai pieniä yksityiskohtia, se herättää positiivisen mielikuvan ostettavasta tuotteesta tai palvelusta, se on selkeä ja helppo siirtää esim. painatuksiin ja tärkeimpänä logo kertoo sen, mitä yritys haluaa viestittää</a:t>
            </a:r>
          </a:p>
          <a:p>
            <a:pPr marL="0" indent="0">
              <a:buNone/>
            </a:pPr>
            <a:endParaRPr lang="fi-FI" dirty="0"/>
          </a:p>
        </p:txBody>
      </p:sp>
      <p:sp>
        <p:nvSpPr>
          <p:cNvPr id="11" name="Otsikko 10">
            <a:extLst>
              <a:ext uri="{FF2B5EF4-FFF2-40B4-BE49-F238E27FC236}">
                <a16:creationId xmlns:a16="http://schemas.microsoft.com/office/drawing/2014/main" id="{B7370389-4790-4E85-A6FE-9F309522A01B}"/>
              </a:ext>
            </a:extLst>
          </p:cNvPr>
          <p:cNvSpPr>
            <a:spLocks noGrp="1"/>
          </p:cNvSpPr>
          <p:nvPr>
            <p:ph type="title"/>
          </p:nvPr>
        </p:nvSpPr>
        <p:spPr/>
        <p:txBody>
          <a:bodyPr/>
          <a:lstStyle/>
          <a:p>
            <a:endParaRPr lang="fi-FI"/>
          </a:p>
        </p:txBody>
      </p:sp>
      <p:sp>
        <p:nvSpPr>
          <p:cNvPr id="13" name="Tekstin paikkamerkki 12">
            <a:extLst>
              <a:ext uri="{FF2B5EF4-FFF2-40B4-BE49-F238E27FC236}">
                <a16:creationId xmlns:a16="http://schemas.microsoft.com/office/drawing/2014/main" id="{7EDD3ED7-D444-4CBA-B2C0-F1E5BE88EA35}"/>
              </a:ext>
            </a:extLst>
          </p:cNvPr>
          <p:cNvSpPr>
            <a:spLocks noGrp="1"/>
          </p:cNvSpPr>
          <p:nvPr>
            <p:ph type="body" sz="quarter" idx="13"/>
          </p:nvPr>
        </p:nvSpPr>
        <p:spPr/>
        <p:txBody>
          <a:bodyPr/>
          <a:lstStyle/>
          <a:p>
            <a:r>
              <a:rPr lang="fi-FI" dirty="0"/>
              <a:t>Hyvä logo</a:t>
            </a:r>
          </a:p>
        </p:txBody>
      </p:sp>
      <p:sp>
        <p:nvSpPr>
          <p:cNvPr id="14" name="Sisällön paikkamerkki 11">
            <a:extLst>
              <a:ext uri="{FF2B5EF4-FFF2-40B4-BE49-F238E27FC236}">
                <a16:creationId xmlns:a16="http://schemas.microsoft.com/office/drawing/2014/main" id="{5D7FEF9A-BAC8-4DF9-AF6C-5AE88A17E8E5}"/>
              </a:ext>
            </a:extLst>
          </p:cNvPr>
          <p:cNvSpPr txBox="1">
            <a:spLocks/>
          </p:cNvSpPr>
          <p:nvPr/>
        </p:nvSpPr>
        <p:spPr>
          <a:xfrm>
            <a:off x="1219200" y="5053013"/>
            <a:ext cx="9248775" cy="663574"/>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ltis" panose="020B0603030000000003" pitchFamily="34" charset="0"/>
              <a:buNone/>
            </a:pPr>
            <a:r>
              <a:rPr lang="fi-FI" b="1" dirty="0"/>
              <a:t>Tiesitkö? Nykyisin voit antaa tekoälyn suunnitella logon puolestasi. Käy testaamassa osoitteessa looka.com. </a:t>
            </a:r>
          </a:p>
        </p:txBody>
      </p:sp>
    </p:spTree>
    <p:extLst>
      <p:ext uri="{BB962C8B-B14F-4D97-AF65-F5344CB8AC3E}">
        <p14:creationId xmlns:p14="http://schemas.microsoft.com/office/powerpoint/2010/main" val="979342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AD9A3E78-F9C8-4118-B23C-ABF0B526C383}"/>
              </a:ext>
            </a:extLst>
          </p:cNvPr>
          <p:cNvSpPr>
            <a:spLocks noGrp="1"/>
          </p:cNvSpPr>
          <p:nvPr>
            <p:ph type="ctrTitle"/>
          </p:nvPr>
        </p:nvSpPr>
        <p:spPr/>
        <p:txBody>
          <a:bodyPr/>
          <a:lstStyle/>
          <a:p>
            <a:r>
              <a:rPr lang="fi-FI" dirty="0"/>
              <a:t>Logo- ja nimivisa</a:t>
            </a:r>
          </a:p>
        </p:txBody>
      </p:sp>
      <p:sp>
        <p:nvSpPr>
          <p:cNvPr id="6" name="Alaotsikko 5">
            <a:extLst>
              <a:ext uri="{FF2B5EF4-FFF2-40B4-BE49-F238E27FC236}">
                <a16:creationId xmlns:a16="http://schemas.microsoft.com/office/drawing/2014/main" id="{26E04AF6-C48E-4A67-AF13-68071228B9F6}"/>
              </a:ext>
            </a:extLst>
          </p:cNvPr>
          <p:cNvSpPr>
            <a:spLocks noGrp="1"/>
          </p:cNvSpPr>
          <p:nvPr>
            <p:ph type="subTitle" idx="1"/>
          </p:nvPr>
        </p:nvSpPr>
        <p:spPr/>
        <p:txBody>
          <a:bodyPr/>
          <a:lstStyle/>
          <a:p>
            <a:r>
              <a:rPr lang="fi-FI" dirty="0"/>
              <a:t>Testataan, tunnetteko yrityksiä ja niiden logoja.</a:t>
            </a:r>
          </a:p>
        </p:txBody>
      </p:sp>
      <p:sp>
        <p:nvSpPr>
          <p:cNvPr id="7" name="Tekstin paikkamerkki 6">
            <a:extLst>
              <a:ext uri="{FF2B5EF4-FFF2-40B4-BE49-F238E27FC236}">
                <a16:creationId xmlns:a16="http://schemas.microsoft.com/office/drawing/2014/main" id="{537AA530-87AC-485C-98DF-D907375FA357}"/>
              </a:ext>
            </a:extLst>
          </p:cNvPr>
          <p:cNvSpPr>
            <a:spLocks noGrp="1"/>
          </p:cNvSpPr>
          <p:nvPr>
            <p:ph type="body" sz="quarter" idx="13"/>
          </p:nvPr>
        </p:nvSpPr>
        <p:spPr/>
        <p:txBody>
          <a:bodyPr/>
          <a:lstStyle/>
          <a:p>
            <a:r>
              <a:rPr lang="fi-FI" dirty="0"/>
              <a:t>Ensiksi arvataan yrityksiä logoista, sitten piirretään nopeasti logoja.</a:t>
            </a:r>
          </a:p>
        </p:txBody>
      </p:sp>
    </p:spTree>
    <p:extLst>
      <p:ext uri="{BB962C8B-B14F-4D97-AF65-F5344CB8AC3E}">
        <p14:creationId xmlns:p14="http://schemas.microsoft.com/office/powerpoint/2010/main" val="20142357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descr="Kuva, joka sisältää kohteen rakennus, istuminen, pöytä, seisominen&#10;&#10;Kuvaus luotu automaattisesti">
            <a:extLst>
              <a:ext uri="{FF2B5EF4-FFF2-40B4-BE49-F238E27FC236}">
                <a16:creationId xmlns:a16="http://schemas.microsoft.com/office/drawing/2014/main" id="{C0BF3A97-978C-40D9-9F7B-EDBF527C136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5103" b="15103"/>
          <a:stretch>
            <a:fillRect/>
          </a:stretch>
        </p:blipFill>
        <p:spPr/>
      </p:pic>
      <p:sp>
        <p:nvSpPr>
          <p:cNvPr id="8" name="Tekstiruutu 7">
            <a:extLst>
              <a:ext uri="{FF2B5EF4-FFF2-40B4-BE49-F238E27FC236}">
                <a16:creationId xmlns:a16="http://schemas.microsoft.com/office/drawing/2014/main" id="{D0258C09-98C2-4991-A66F-F5A8EF58C77B}"/>
              </a:ext>
            </a:extLst>
          </p:cNvPr>
          <p:cNvSpPr txBox="1"/>
          <p:nvPr/>
        </p:nvSpPr>
        <p:spPr>
          <a:xfrm>
            <a:off x="4518025" y="5794069"/>
            <a:ext cx="3155950" cy="646331"/>
          </a:xfrm>
          <a:prstGeom prst="rect">
            <a:avLst/>
          </a:prstGeom>
          <a:noFill/>
        </p:spPr>
        <p:txBody>
          <a:bodyPr wrap="square" rtlCol="0">
            <a:spAutoFit/>
          </a:bodyPr>
          <a:lstStyle/>
          <a:p>
            <a:r>
              <a:rPr lang="fi-FI" sz="3600" b="1" dirty="0">
                <a:solidFill>
                  <a:schemeClr val="bg1"/>
                </a:solidFill>
                <a:latin typeface="+mj-lt"/>
              </a:rPr>
              <a:t>MCDONALD’S</a:t>
            </a:r>
          </a:p>
        </p:txBody>
      </p:sp>
    </p:spTree>
    <p:extLst>
      <p:ext uri="{BB962C8B-B14F-4D97-AF65-F5344CB8AC3E}">
        <p14:creationId xmlns:p14="http://schemas.microsoft.com/office/powerpoint/2010/main" val="61878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a:extLst>
              <a:ext uri="{FF2B5EF4-FFF2-40B4-BE49-F238E27FC236}">
                <a16:creationId xmlns:a16="http://schemas.microsoft.com/office/drawing/2014/main" id="{C0BF3A97-978C-40D9-9F7B-EDBF527C136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2142337" y="417600"/>
            <a:ext cx="7916400" cy="5277600"/>
          </a:xfrm>
        </p:spPr>
      </p:pic>
      <p:sp>
        <p:nvSpPr>
          <p:cNvPr id="8" name="Tekstiruutu 7">
            <a:extLst>
              <a:ext uri="{FF2B5EF4-FFF2-40B4-BE49-F238E27FC236}">
                <a16:creationId xmlns:a16="http://schemas.microsoft.com/office/drawing/2014/main" id="{D0258C09-98C2-4991-A66F-F5A8EF58C77B}"/>
              </a:ext>
            </a:extLst>
          </p:cNvPr>
          <p:cNvSpPr txBox="1"/>
          <p:nvPr/>
        </p:nvSpPr>
        <p:spPr>
          <a:xfrm>
            <a:off x="4881562" y="5794069"/>
            <a:ext cx="2428875" cy="646331"/>
          </a:xfrm>
          <a:prstGeom prst="rect">
            <a:avLst/>
          </a:prstGeom>
          <a:noFill/>
        </p:spPr>
        <p:txBody>
          <a:bodyPr wrap="square" rtlCol="0">
            <a:spAutoFit/>
          </a:bodyPr>
          <a:lstStyle/>
          <a:p>
            <a:r>
              <a:rPr lang="fi-FI" sz="3600" b="1" dirty="0">
                <a:solidFill>
                  <a:schemeClr val="bg1"/>
                </a:solidFill>
                <a:latin typeface="+mj-lt"/>
              </a:rPr>
              <a:t>STARBUCKS</a:t>
            </a:r>
          </a:p>
        </p:txBody>
      </p:sp>
    </p:spTree>
    <p:extLst>
      <p:ext uri="{BB962C8B-B14F-4D97-AF65-F5344CB8AC3E}">
        <p14:creationId xmlns:p14="http://schemas.microsoft.com/office/powerpoint/2010/main" val="339058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a:extLst>
              <a:ext uri="{FF2B5EF4-FFF2-40B4-BE49-F238E27FC236}">
                <a16:creationId xmlns:a16="http://schemas.microsoft.com/office/drawing/2014/main" id="{C0BF3A97-978C-40D9-9F7B-EDBF527C136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4173715" y="1129578"/>
            <a:ext cx="3853643" cy="3853643"/>
          </a:xfrm>
        </p:spPr>
      </p:pic>
      <p:sp>
        <p:nvSpPr>
          <p:cNvPr id="8" name="Tekstiruutu 7">
            <a:extLst>
              <a:ext uri="{FF2B5EF4-FFF2-40B4-BE49-F238E27FC236}">
                <a16:creationId xmlns:a16="http://schemas.microsoft.com/office/drawing/2014/main" id="{D0258C09-98C2-4991-A66F-F5A8EF58C77B}"/>
              </a:ext>
            </a:extLst>
          </p:cNvPr>
          <p:cNvSpPr txBox="1"/>
          <p:nvPr/>
        </p:nvSpPr>
        <p:spPr>
          <a:xfrm>
            <a:off x="4581525" y="5571819"/>
            <a:ext cx="3028949" cy="646331"/>
          </a:xfrm>
          <a:prstGeom prst="rect">
            <a:avLst/>
          </a:prstGeom>
          <a:noFill/>
        </p:spPr>
        <p:txBody>
          <a:bodyPr wrap="square" rtlCol="0">
            <a:spAutoFit/>
          </a:bodyPr>
          <a:lstStyle/>
          <a:p>
            <a:r>
              <a:rPr lang="fi-FI" sz="3600" b="1" dirty="0">
                <a:solidFill>
                  <a:schemeClr val="bg1"/>
                </a:solidFill>
                <a:latin typeface="+mj-lt"/>
              </a:rPr>
              <a:t>OSUUSPANKKI</a:t>
            </a:r>
          </a:p>
        </p:txBody>
      </p:sp>
    </p:spTree>
    <p:extLst>
      <p:ext uri="{BB962C8B-B14F-4D97-AF65-F5344CB8AC3E}">
        <p14:creationId xmlns:p14="http://schemas.microsoft.com/office/powerpoint/2010/main" val="313449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Listatkaa ylös </a:t>
            </a:r>
            <a:r>
              <a:rPr lang="fi-FI" sz="1850" b="1" dirty="0"/>
              <a:t>kaikenlaisia</a:t>
            </a:r>
            <a:r>
              <a:rPr lang="fi-FI" sz="1850" dirty="0"/>
              <a:t> (positiivisia, negatiivisia, kysymyksiä, ajatuksia) asioita, joita tulee mieleen sanasta yrittäjyys.</a:t>
            </a:r>
          </a:p>
          <a:p>
            <a:pPr marL="0" indent="0">
              <a:lnSpc>
                <a:spcPct val="100000"/>
              </a:lnSpc>
              <a:buNone/>
            </a:pPr>
            <a:endParaRPr lang="fi-FI" sz="1850" b="1" dirty="0"/>
          </a:p>
          <a:p>
            <a:pPr marL="0" indent="0">
              <a:lnSpc>
                <a:spcPct val="100000"/>
              </a:lnSpc>
              <a:buNone/>
            </a:pPr>
            <a:r>
              <a:rPr lang="fi-FI" sz="1850" b="1" dirty="0"/>
              <a:t>Teillä on aikaa 2 minuuttia.</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PARIPORINA</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Mitä sinä tiedät yrittäjyydestä?</a:t>
            </a:r>
          </a:p>
        </p:txBody>
      </p:sp>
    </p:spTree>
    <p:extLst>
      <p:ext uri="{BB962C8B-B14F-4D97-AF65-F5344CB8AC3E}">
        <p14:creationId xmlns:p14="http://schemas.microsoft.com/office/powerpoint/2010/main" val="7572076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a:extLst>
              <a:ext uri="{FF2B5EF4-FFF2-40B4-BE49-F238E27FC236}">
                <a16:creationId xmlns:a16="http://schemas.microsoft.com/office/drawing/2014/main" id="{C0BF3A97-978C-40D9-9F7B-EDBF527C136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2137799" y="1019084"/>
            <a:ext cx="7916400" cy="3853643"/>
          </a:xfrm>
        </p:spPr>
      </p:pic>
      <p:sp>
        <p:nvSpPr>
          <p:cNvPr id="8" name="Tekstiruutu 7">
            <a:extLst>
              <a:ext uri="{FF2B5EF4-FFF2-40B4-BE49-F238E27FC236}">
                <a16:creationId xmlns:a16="http://schemas.microsoft.com/office/drawing/2014/main" id="{D0258C09-98C2-4991-A66F-F5A8EF58C77B}"/>
              </a:ext>
            </a:extLst>
          </p:cNvPr>
          <p:cNvSpPr txBox="1"/>
          <p:nvPr/>
        </p:nvSpPr>
        <p:spPr>
          <a:xfrm>
            <a:off x="5231407" y="5597219"/>
            <a:ext cx="1729185" cy="646331"/>
          </a:xfrm>
          <a:prstGeom prst="rect">
            <a:avLst/>
          </a:prstGeom>
          <a:noFill/>
        </p:spPr>
        <p:txBody>
          <a:bodyPr wrap="square" rtlCol="0">
            <a:spAutoFit/>
          </a:bodyPr>
          <a:lstStyle/>
          <a:p>
            <a:r>
              <a:rPr lang="fi-FI" sz="3600" b="1" dirty="0">
                <a:solidFill>
                  <a:schemeClr val="bg1"/>
                </a:solidFill>
                <a:latin typeface="+mj-lt"/>
              </a:rPr>
              <a:t>ADIDAS</a:t>
            </a:r>
          </a:p>
        </p:txBody>
      </p:sp>
      <p:pic>
        <p:nvPicPr>
          <p:cNvPr id="3" name="Kuva 2">
            <a:extLst>
              <a:ext uri="{FF2B5EF4-FFF2-40B4-BE49-F238E27FC236}">
                <a16:creationId xmlns:a16="http://schemas.microsoft.com/office/drawing/2014/main" id="{F1058A06-192F-4F3D-BB11-1311B1D206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1751" y="614450"/>
            <a:ext cx="6303697" cy="4258277"/>
          </a:xfrm>
          <a:prstGeom prst="rect">
            <a:avLst/>
          </a:prstGeom>
        </p:spPr>
      </p:pic>
    </p:spTree>
    <p:extLst>
      <p:ext uri="{BB962C8B-B14F-4D97-AF65-F5344CB8AC3E}">
        <p14:creationId xmlns:p14="http://schemas.microsoft.com/office/powerpoint/2010/main" val="250836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1" presetClass="exit" presetSubtype="0" fill="hold"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a:extLst>
              <a:ext uri="{FF2B5EF4-FFF2-40B4-BE49-F238E27FC236}">
                <a16:creationId xmlns:a16="http://schemas.microsoft.com/office/drawing/2014/main" id="{C0BF3A97-978C-40D9-9F7B-EDBF527C136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3370252" y="1129578"/>
            <a:ext cx="5460569" cy="3853643"/>
          </a:xfrm>
        </p:spPr>
      </p:pic>
      <p:sp>
        <p:nvSpPr>
          <p:cNvPr id="8" name="Tekstiruutu 7">
            <a:extLst>
              <a:ext uri="{FF2B5EF4-FFF2-40B4-BE49-F238E27FC236}">
                <a16:creationId xmlns:a16="http://schemas.microsoft.com/office/drawing/2014/main" id="{D0258C09-98C2-4991-A66F-F5A8EF58C77B}"/>
              </a:ext>
            </a:extLst>
          </p:cNvPr>
          <p:cNvSpPr txBox="1"/>
          <p:nvPr/>
        </p:nvSpPr>
        <p:spPr>
          <a:xfrm>
            <a:off x="5027599" y="5590593"/>
            <a:ext cx="2136801" cy="646331"/>
          </a:xfrm>
          <a:prstGeom prst="rect">
            <a:avLst/>
          </a:prstGeom>
          <a:noFill/>
        </p:spPr>
        <p:txBody>
          <a:bodyPr wrap="square" rtlCol="0">
            <a:spAutoFit/>
          </a:bodyPr>
          <a:lstStyle/>
          <a:p>
            <a:r>
              <a:rPr lang="fi-FI" sz="3600" b="1" dirty="0">
                <a:solidFill>
                  <a:schemeClr val="bg1"/>
                </a:solidFill>
                <a:latin typeface="+mj-lt"/>
              </a:rPr>
              <a:t>YOUTUBE</a:t>
            </a:r>
          </a:p>
        </p:txBody>
      </p:sp>
      <p:pic>
        <p:nvPicPr>
          <p:cNvPr id="3" name="Kuva 2" descr="Kuva, joka sisältää kohteen teksti&#10;&#10;Kuvaus luotu automaattisesti">
            <a:extLst>
              <a:ext uri="{FF2B5EF4-FFF2-40B4-BE49-F238E27FC236}">
                <a16:creationId xmlns:a16="http://schemas.microsoft.com/office/drawing/2014/main" id="{FAD6A80A-0C9E-4A09-BC81-12AB735E7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4574" y="2150580"/>
            <a:ext cx="7562850" cy="1695450"/>
          </a:xfrm>
          <a:prstGeom prst="rect">
            <a:avLst/>
          </a:prstGeom>
        </p:spPr>
      </p:pic>
    </p:spTree>
    <p:extLst>
      <p:ext uri="{BB962C8B-B14F-4D97-AF65-F5344CB8AC3E}">
        <p14:creationId xmlns:p14="http://schemas.microsoft.com/office/powerpoint/2010/main" val="294403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1" presetClass="exit" presetSubtype="0" fill="hold"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a:extLst>
              <a:ext uri="{FF2B5EF4-FFF2-40B4-BE49-F238E27FC236}">
                <a16:creationId xmlns:a16="http://schemas.microsoft.com/office/drawing/2014/main" id="{C0BF3A97-978C-40D9-9F7B-EDBF527C136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3365714" y="2416938"/>
            <a:ext cx="5460569" cy="1278922"/>
          </a:xfrm>
        </p:spPr>
      </p:pic>
      <p:sp>
        <p:nvSpPr>
          <p:cNvPr id="8" name="Tekstiruutu 7">
            <a:extLst>
              <a:ext uri="{FF2B5EF4-FFF2-40B4-BE49-F238E27FC236}">
                <a16:creationId xmlns:a16="http://schemas.microsoft.com/office/drawing/2014/main" id="{D0258C09-98C2-4991-A66F-F5A8EF58C77B}"/>
              </a:ext>
            </a:extLst>
          </p:cNvPr>
          <p:cNvSpPr txBox="1"/>
          <p:nvPr/>
        </p:nvSpPr>
        <p:spPr>
          <a:xfrm>
            <a:off x="5027599" y="5590593"/>
            <a:ext cx="2136801" cy="646331"/>
          </a:xfrm>
          <a:prstGeom prst="rect">
            <a:avLst/>
          </a:prstGeom>
          <a:noFill/>
        </p:spPr>
        <p:txBody>
          <a:bodyPr wrap="square" rtlCol="0">
            <a:spAutoFit/>
          </a:bodyPr>
          <a:lstStyle/>
          <a:p>
            <a:r>
              <a:rPr lang="fi-FI" sz="3600" b="1" dirty="0">
                <a:solidFill>
                  <a:schemeClr val="bg1"/>
                </a:solidFill>
                <a:latin typeface="+mj-lt"/>
              </a:rPr>
              <a:t>FINNAIR</a:t>
            </a:r>
          </a:p>
        </p:txBody>
      </p:sp>
      <p:pic>
        <p:nvPicPr>
          <p:cNvPr id="3" name="Kuva 2">
            <a:extLst>
              <a:ext uri="{FF2B5EF4-FFF2-40B4-BE49-F238E27FC236}">
                <a16:creationId xmlns:a16="http://schemas.microsoft.com/office/drawing/2014/main" id="{FAD6A80A-0C9E-4A09-BC81-12AB735E739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14574" y="2594463"/>
            <a:ext cx="7562850" cy="807683"/>
          </a:xfrm>
          <a:prstGeom prst="rect">
            <a:avLst/>
          </a:prstGeom>
        </p:spPr>
      </p:pic>
    </p:spTree>
    <p:extLst>
      <p:ext uri="{BB962C8B-B14F-4D97-AF65-F5344CB8AC3E}">
        <p14:creationId xmlns:p14="http://schemas.microsoft.com/office/powerpoint/2010/main" val="356506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1" presetClass="exit" presetSubtype="0" fill="hold"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BD9A0072-A3E8-4874-9B22-4EC4942EC118}"/>
              </a:ext>
            </a:extLst>
          </p:cNvPr>
          <p:cNvSpPr>
            <a:spLocks noGrp="1"/>
          </p:cNvSpPr>
          <p:nvPr>
            <p:ph idx="1"/>
          </p:nvPr>
        </p:nvSpPr>
        <p:spPr>
          <a:xfrm>
            <a:off x="1219200" y="3032125"/>
            <a:ext cx="9248775" cy="2314874"/>
          </a:xfrm>
        </p:spPr>
        <p:txBody>
          <a:bodyPr/>
          <a:lstStyle/>
          <a:p>
            <a:r>
              <a:rPr lang="fi-FI" dirty="0"/>
              <a:t>NIKE</a:t>
            </a:r>
          </a:p>
          <a:p>
            <a:r>
              <a:rPr lang="fi-FI" dirty="0"/>
              <a:t>FORTNITE</a:t>
            </a:r>
          </a:p>
          <a:p>
            <a:r>
              <a:rPr lang="fi-FI" dirty="0"/>
              <a:t>HESBURGER</a:t>
            </a:r>
          </a:p>
          <a:p>
            <a:r>
              <a:rPr lang="fi-FI" dirty="0"/>
              <a:t>PRISMA</a:t>
            </a:r>
          </a:p>
          <a:p>
            <a:r>
              <a:rPr lang="fi-FI" dirty="0"/>
              <a:t>K-MARKET</a:t>
            </a:r>
          </a:p>
          <a:p>
            <a:r>
              <a:rPr lang="fi-FI" dirty="0"/>
              <a:t>IKEA</a:t>
            </a:r>
          </a:p>
          <a:p>
            <a:r>
              <a:rPr lang="fi-FI" dirty="0"/>
              <a:t>MICROSOFT</a:t>
            </a:r>
          </a:p>
        </p:txBody>
      </p:sp>
      <p:sp>
        <p:nvSpPr>
          <p:cNvPr id="3" name="Otsikko 2">
            <a:extLst>
              <a:ext uri="{FF2B5EF4-FFF2-40B4-BE49-F238E27FC236}">
                <a16:creationId xmlns:a16="http://schemas.microsoft.com/office/drawing/2014/main" id="{48E6AD4F-D5AE-40F0-B6B1-FB070374A6AF}"/>
              </a:ext>
            </a:extLst>
          </p:cNvPr>
          <p:cNvSpPr>
            <a:spLocks noGrp="1"/>
          </p:cNvSpPr>
          <p:nvPr>
            <p:ph type="title"/>
          </p:nvPr>
        </p:nvSpPr>
        <p:spPr/>
        <p:txBody>
          <a:bodyPr/>
          <a:lstStyle/>
          <a:p>
            <a:r>
              <a:rPr lang="fi-FI" dirty="0"/>
              <a:t>Sitten piirretään</a:t>
            </a:r>
          </a:p>
        </p:txBody>
      </p:sp>
      <p:sp>
        <p:nvSpPr>
          <p:cNvPr id="7" name="Tekstin paikkamerkki 6">
            <a:extLst>
              <a:ext uri="{FF2B5EF4-FFF2-40B4-BE49-F238E27FC236}">
                <a16:creationId xmlns:a16="http://schemas.microsoft.com/office/drawing/2014/main" id="{B55A3685-7A08-442C-A57C-61D6849508C4}"/>
              </a:ext>
            </a:extLst>
          </p:cNvPr>
          <p:cNvSpPr>
            <a:spLocks noGrp="1"/>
          </p:cNvSpPr>
          <p:nvPr>
            <p:ph type="body" sz="quarter" idx="13"/>
          </p:nvPr>
        </p:nvSpPr>
        <p:spPr>
          <a:xfrm>
            <a:off x="1219200" y="1800224"/>
            <a:ext cx="9667875" cy="1108075"/>
          </a:xfrm>
        </p:spPr>
        <p:txBody>
          <a:bodyPr>
            <a:normAutofit lnSpcReduction="10000"/>
          </a:bodyPr>
          <a:lstStyle/>
          <a:p>
            <a:r>
              <a:rPr lang="fi-FI" dirty="0"/>
              <a:t>Teillä on 3 minuuttia aikaa piirtää seuraavat logot paperille.</a:t>
            </a:r>
          </a:p>
        </p:txBody>
      </p:sp>
      <p:pic>
        <p:nvPicPr>
          <p:cNvPr id="9" name="Kuva 8">
            <a:extLst>
              <a:ext uri="{FF2B5EF4-FFF2-40B4-BE49-F238E27FC236}">
                <a16:creationId xmlns:a16="http://schemas.microsoft.com/office/drawing/2014/main" id="{A69B7C6E-F845-4116-B692-6422E2151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4691" y="2750591"/>
            <a:ext cx="1356818" cy="1356818"/>
          </a:xfrm>
          <a:prstGeom prst="rect">
            <a:avLst/>
          </a:prstGeom>
        </p:spPr>
      </p:pic>
      <p:pic>
        <p:nvPicPr>
          <p:cNvPr id="11" name="Kuva 10">
            <a:extLst>
              <a:ext uri="{FF2B5EF4-FFF2-40B4-BE49-F238E27FC236}">
                <a16:creationId xmlns:a16="http://schemas.microsoft.com/office/drawing/2014/main" id="{273565DE-098E-4F4A-B029-A24BA619A861}"/>
              </a:ext>
            </a:extLst>
          </p:cNvPr>
          <p:cNvPicPr>
            <a:picLocks noChangeAspect="1"/>
          </p:cNvPicPr>
          <p:nvPr/>
        </p:nvPicPr>
        <p:blipFill rotWithShape="1">
          <a:blip r:embed="rId3">
            <a:extLst>
              <a:ext uri="{28A0092B-C50C-407E-A947-70E740481C1C}">
                <a14:useLocalDpi xmlns:a14="http://schemas.microsoft.com/office/drawing/2010/main" val="0"/>
              </a:ext>
            </a:extLst>
          </a:blip>
          <a:srcRect t="30723" b="30723"/>
          <a:stretch/>
        </p:blipFill>
        <p:spPr>
          <a:xfrm>
            <a:off x="5044514" y="2908299"/>
            <a:ext cx="2979777" cy="765888"/>
          </a:xfrm>
          <a:prstGeom prst="rect">
            <a:avLst/>
          </a:prstGeom>
        </p:spPr>
      </p:pic>
      <p:pic>
        <p:nvPicPr>
          <p:cNvPr id="13" name="Kuva 12">
            <a:extLst>
              <a:ext uri="{FF2B5EF4-FFF2-40B4-BE49-F238E27FC236}">
                <a16:creationId xmlns:a16="http://schemas.microsoft.com/office/drawing/2014/main" id="{A4F8A477-135C-48EE-8F95-D86F9101466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24857" y="4000394"/>
            <a:ext cx="3554786" cy="599869"/>
          </a:xfrm>
          <a:prstGeom prst="rect">
            <a:avLst/>
          </a:prstGeom>
        </p:spPr>
      </p:pic>
      <p:pic>
        <p:nvPicPr>
          <p:cNvPr id="15" name="Kuva 14">
            <a:extLst>
              <a:ext uri="{FF2B5EF4-FFF2-40B4-BE49-F238E27FC236}">
                <a16:creationId xmlns:a16="http://schemas.microsoft.com/office/drawing/2014/main" id="{BD91493D-4E47-44A5-BE89-29BB5D481E3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24291" y="2934457"/>
            <a:ext cx="3231624" cy="601889"/>
          </a:xfrm>
          <a:prstGeom prst="rect">
            <a:avLst/>
          </a:prstGeom>
        </p:spPr>
      </p:pic>
      <p:pic>
        <p:nvPicPr>
          <p:cNvPr id="17" name="Kuva 16">
            <a:extLst>
              <a:ext uri="{FF2B5EF4-FFF2-40B4-BE49-F238E27FC236}">
                <a16:creationId xmlns:a16="http://schemas.microsoft.com/office/drawing/2014/main" id="{6386ADDA-943A-47DA-A9EA-E84C32386CD8}"/>
              </a:ext>
            </a:extLst>
          </p:cNvPr>
          <p:cNvPicPr>
            <a:picLocks noChangeAspect="1"/>
          </p:cNvPicPr>
          <p:nvPr/>
        </p:nvPicPr>
        <p:blipFill rotWithShape="1">
          <a:blip r:embed="rId8">
            <a:extLst>
              <a:ext uri="{28A0092B-C50C-407E-A947-70E740481C1C}">
                <a14:useLocalDpi xmlns:a14="http://schemas.microsoft.com/office/drawing/2010/main" val="0"/>
              </a:ext>
            </a:extLst>
          </a:blip>
          <a:srcRect l="6405" t="37130" r="6078" b="35833"/>
          <a:stretch/>
        </p:blipFill>
        <p:spPr>
          <a:xfrm>
            <a:off x="7429466" y="3827457"/>
            <a:ext cx="2235668" cy="488268"/>
          </a:xfrm>
          <a:prstGeom prst="rect">
            <a:avLst/>
          </a:prstGeom>
        </p:spPr>
      </p:pic>
      <p:pic>
        <p:nvPicPr>
          <p:cNvPr id="19" name="Kuva 18">
            <a:extLst>
              <a:ext uri="{FF2B5EF4-FFF2-40B4-BE49-F238E27FC236}">
                <a16:creationId xmlns:a16="http://schemas.microsoft.com/office/drawing/2014/main" id="{E61C0F32-B0DF-4994-AC75-8AF5582234C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48304" y="4641932"/>
            <a:ext cx="1698996" cy="955685"/>
          </a:xfrm>
          <a:prstGeom prst="rect">
            <a:avLst/>
          </a:prstGeom>
        </p:spPr>
      </p:pic>
      <p:pic>
        <p:nvPicPr>
          <p:cNvPr id="21" name="Kuva 20">
            <a:extLst>
              <a:ext uri="{FF2B5EF4-FFF2-40B4-BE49-F238E27FC236}">
                <a16:creationId xmlns:a16="http://schemas.microsoft.com/office/drawing/2014/main" id="{26F84493-420C-45EE-804F-DE5694A9CE61}"/>
              </a:ext>
            </a:extLst>
          </p:cNvPr>
          <p:cNvPicPr>
            <a:picLocks noChangeAspect="1"/>
          </p:cNvPicPr>
          <p:nvPr/>
        </p:nvPicPr>
        <p:blipFill rotWithShape="1">
          <a:blip r:embed="rId10">
            <a:extLst>
              <a:ext uri="{28A0092B-C50C-407E-A947-70E740481C1C}">
                <a14:useLocalDpi xmlns:a14="http://schemas.microsoft.com/office/drawing/2010/main" val="0"/>
              </a:ext>
            </a:extLst>
          </a:blip>
          <a:srcRect l="10703" t="32685" r="11406" b="34444"/>
          <a:stretch/>
        </p:blipFill>
        <p:spPr>
          <a:xfrm>
            <a:off x="9154943" y="4662833"/>
            <a:ext cx="2273369" cy="539650"/>
          </a:xfrm>
          <a:prstGeom prst="rect">
            <a:avLst/>
          </a:prstGeom>
        </p:spPr>
      </p:pic>
    </p:spTree>
    <p:extLst>
      <p:ext uri="{BB962C8B-B14F-4D97-AF65-F5344CB8AC3E}">
        <p14:creationId xmlns:p14="http://schemas.microsoft.com/office/powerpoint/2010/main" val="96353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023257" y="2900214"/>
            <a:ext cx="5419725" cy="2314874"/>
          </a:xfrm>
        </p:spPr>
        <p:txBody>
          <a:bodyPr/>
          <a:lstStyle/>
          <a:p>
            <a:pPr marL="0" indent="0">
              <a:lnSpc>
                <a:spcPct val="100000"/>
              </a:lnSpc>
              <a:buNone/>
            </a:pPr>
            <a:r>
              <a:rPr lang="fi-FI" sz="1850" dirty="0"/>
              <a:t>Mikä on meidän yrityksemme nimi?</a:t>
            </a:r>
          </a:p>
          <a:p>
            <a:pPr marL="0" indent="0">
              <a:lnSpc>
                <a:spcPct val="100000"/>
              </a:lnSpc>
              <a:buNone/>
            </a:pPr>
            <a:endParaRPr lang="fi-FI" sz="1850" b="1" dirty="0"/>
          </a:p>
          <a:p>
            <a:pPr marL="0" indent="0">
              <a:lnSpc>
                <a:spcPct val="100000"/>
              </a:lnSpc>
              <a:buNone/>
            </a:pPr>
            <a:r>
              <a:rPr lang="fi-FI" b="1" dirty="0"/>
              <a:t>Nimi voi liittyä suoraan liikeideaan tai se voi kuvastaa tiimiä.</a:t>
            </a:r>
            <a:endParaRPr lang="fi-FI" dirty="0"/>
          </a:p>
          <a:p>
            <a:pPr marL="0" indent="0">
              <a:lnSpc>
                <a:spcPct val="100000"/>
              </a:lnSpc>
              <a:buNone/>
            </a:pPr>
            <a:endParaRPr lang="fi-FI" sz="1850" b="1" dirty="0"/>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TIIMITEHTÄVÄ</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Yrityksemme nimi &amp; logo</a:t>
            </a:r>
          </a:p>
        </p:txBody>
      </p:sp>
      <p:sp>
        <p:nvSpPr>
          <p:cNvPr id="8" name="Sisällön paikkamerkki 5">
            <a:extLst>
              <a:ext uri="{FF2B5EF4-FFF2-40B4-BE49-F238E27FC236}">
                <a16:creationId xmlns:a16="http://schemas.microsoft.com/office/drawing/2014/main" id="{69D6D1F9-9F78-4EDC-BC6D-AA016A1FC5A4}"/>
              </a:ext>
            </a:extLst>
          </p:cNvPr>
          <p:cNvSpPr txBox="1">
            <a:spLocks/>
          </p:cNvSpPr>
          <p:nvPr/>
        </p:nvSpPr>
        <p:spPr>
          <a:xfrm>
            <a:off x="6772275" y="2800350"/>
            <a:ext cx="5419725" cy="2314874"/>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fi-FI" sz="1850" dirty="0"/>
              <a:t>Kynät käteen ja suunnittelemaan logoa! Loppuaika käytetään siihen, että suunnitellaan logoja.</a:t>
            </a:r>
          </a:p>
        </p:txBody>
      </p:sp>
    </p:spTree>
    <p:extLst>
      <p:ext uri="{BB962C8B-B14F-4D97-AF65-F5344CB8AC3E}">
        <p14:creationId xmlns:p14="http://schemas.microsoft.com/office/powerpoint/2010/main" val="12419848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AD9A3E78-F9C8-4118-B23C-ABF0B526C383}"/>
              </a:ext>
            </a:extLst>
          </p:cNvPr>
          <p:cNvSpPr>
            <a:spLocks noGrp="1"/>
          </p:cNvSpPr>
          <p:nvPr>
            <p:ph type="ctrTitle"/>
          </p:nvPr>
        </p:nvSpPr>
        <p:spPr/>
        <p:txBody>
          <a:bodyPr/>
          <a:lstStyle/>
          <a:p>
            <a:r>
              <a:rPr lang="fi-FI" dirty="0"/>
              <a:t>Markkinointi</a:t>
            </a:r>
          </a:p>
        </p:txBody>
      </p:sp>
      <p:sp>
        <p:nvSpPr>
          <p:cNvPr id="6" name="Alaotsikko 5">
            <a:extLst>
              <a:ext uri="{FF2B5EF4-FFF2-40B4-BE49-F238E27FC236}">
                <a16:creationId xmlns:a16="http://schemas.microsoft.com/office/drawing/2014/main" id="{26E04AF6-C48E-4A67-AF13-68071228B9F6}"/>
              </a:ext>
            </a:extLst>
          </p:cNvPr>
          <p:cNvSpPr>
            <a:spLocks noGrp="1"/>
          </p:cNvSpPr>
          <p:nvPr>
            <p:ph type="subTitle" idx="1"/>
          </p:nvPr>
        </p:nvSpPr>
        <p:spPr/>
        <p:txBody>
          <a:bodyPr/>
          <a:lstStyle/>
          <a:p>
            <a:r>
              <a:rPr lang="fi-FI" dirty="0"/>
              <a:t>Ilman markkinointia ei ole myyntiä.</a:t>
            </a:r>
          </a:p>
        </p:txBody>
      </p:sp>
      <p:sp>
        <p:nvSpPr>
          <p:cNvPr id="7" name="Tekstin paikkamerkki 6">
            <a:extLst>
              <a:ext uri="{FF2B5EF4-FFF2-40B4-BE49-F238E27FC236}">
                <a16:creationId xmlns:a16="http://schemas.microsoft.com/office/drawing/2014/main" id="{537AA530-87AC-485C-98DF-D907375FA357}"/>
              </a:ext>
            </a:extLst>
          </p:cNvPr>
          <p:cNvSpPr>
            <a:spLocks noGrp="1"/>
          </p:cNvSpPr>
          <p:nvPr>
            <p:ph type="body" sz="quarter" idx="13"/>
          </p:nvPr>
        </p:nvSpPr>
        <p:spPr>
          <a:xfrm>
            <a:off x="819150" y="4956175"/>
            <a:ext cx="9848850" cy="685800"/>
          </a:xfrm>
        </p:spPr>
        <p:txBody>
          <a:bodyPr/>
          <a:lstStyle/>
          <a:p>
            <a:r>
              <a:rPr lang="fi-FI" dirty="0">
                <a:hlinkClick r:id="rId2"/>
              </a:rPr>
              <a:t>Teeman opastusvideoon pääset tästä.</a:t>
            </a:r>
            <a:endParaRPr lang="fi-FI" dirty="0"/>
          </a:p>
        </p:txBody>
      </p:sp>
    </p:spTree>
    <p:extLst>
      <p:ext uri="{BB962C8B-B14F-4D97-AF65-F5344CB8AC3E}">
        <p14:creationId xmlns:p14="http://schemas.microsoft.com/office/powerpoint/2010/main" val="35241033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isällön paikkamerkki 6">
            <a:extLst>
              <a:ext uri="{FF2B5EF4-FFF2-40B4-BE49-F238E27FC236}">
                <a16:creationId xmlns:a16="http://schemas.microsoft.com/office/drawing/2014/main" id="{284702AE-EABF-4C93-8F7D-BA67FB77039D}"/>
              </a:ext>
            </a:extLst>
          </p:cNvPr>
          <p:cNvSpPr>
            <a:spLocks noGrp="1"/>
          </p:cNvSpPr>
          <p:nvPr>
            <p:ph idx="1"/>
          </p:nvPr>
        </p:nvSpPr>
        <p:spPr/>
        <p:txBody>
          <a:bodyPr numCol="2"/>
          <a:lstStyle/>
          <a:p>
            <a:pPr marL="0" indent="0">
              <a:buNone/>
            </a:pPr>
            <a:r>
              <a:rPr lang="fi-FI" dirty="0"/>
              <a:t>Harva tuote myy itse itsensä, joten markkinointia tarvitaan.</a:t>
            </a:r>
          </a:p>
          <a:p>
            <a:pPr marL="0" indent="0">
              <a:buNone/>
            </a:pPr>
            <a:endParaRPr lang="fi-FI" dirty="0"/>
          </a:p>
          <a:p>
            <a:pPr marL="0" indent="0">
              <a:buNone/>
            </a:pPr>
            <a:r>
              <a:rPr lang="fi-FI" b="1" dirty="0"/>
              <a:t>Mitä erilaisia markkinointikanavia tiedät?</a:t>
            </a:r>
          </a:p>
          <a:p>
            <a:r>
              <a:rPr lang="fi-FI" dirty="0"/>
              <a:t>Sosiaalinen media</a:t>
            </a:r>
          </a:p>
          <a:p>
            <a:r>
              <a:rPr lang="fi-FI" dirty="0"/>
              <a:t>Printtimarkkinointi (julisteet, esitteet)</a:t>
            </a:r>
          </a:p>
          <a:p>
            <a:r>
              <a:rPr lang="fi-FI" dirty="0"/>
              <a:t>Tapahtumat</a:t>
            </a:r>
          </a:p>
          <a:p>
            <a:endParaRPr lang="fi-FI" dirty="0"/>
          </a:p>
          <a:p>
            <a:endParaRPr lang="fi-FI" dirty="0"/>
          </a:p>
          <a:p>
            <a:pPr marL="0" indent="0">
              <a:buNone/>
            </a:pPr>
            <a:endParaRPr lang="fi-FI" dirty="0"/>
          </a:p>
          <a:p>
            <a:r>
              <a:rPr lang="fi-FI" dirty="0"/>
              <a:t>Hakukoneoptimointi (Google-mainokset)</a:t>
            </a:r>
          </a:p>
          <a:p>
            <a:r>
              <a:rPr lang="fi-FI"/>
              <a:t>Nettisivut</a:t>
            </a:r>
            <a:endParaRPr lang="fi-FI" dirty="0"/>
          </a:p>
          <a:p>
            <a:r>
              <a:rPr lang="fi-FI" dirty="0"/>
              <a:t>Sähköpostimarkkinointi</a:t>
            </a:r>
          </a:p>
          <a:p>
            <a:r>
              <a:rPr lang="fi-FI" dirty="0"/>
              <a:t>TV-mainonta</a:t>
            </a:r>
          </a:p>
        </p:txBody>
      </p:sp>
      <p:sp>
        <p:nvSpPr>
          <p:cNvPr id="6" name="Otsikko 5">
            <a:extLst>
              <a:ext uri="{FF2B5EF4-FFF2-40B4-BE49-F238E27FC236}">
                <a16:creationId xmlns:a16="http://schemas.microsoft.com/office/drawing/2014/main" id="{6297E5E5-6C8A-426E-A2EA-33654B0A8FA2}"/>
              </a:ext>
            </a:extLst>
          </p:cNvPr>
          <p:cNvSpPr>
            <a:spLocks noGrp="1"/>
          </p:cNvSpPr>
          <p:nvPr>
            <p:ph type="title"/>
          </p:nvPr>
        </p:nvSpPr>
        <p:spPr/>
        <p:txBody>
          <a:bodyPr/>
          <a:lstStyle/>
          <a:p>
            <a:endParaRPr lang="fi-FI"/>
          </a:p>
        </p:txBody>
      </p:sp>
      <p:sp>
        <p:nvSpPr>
          <p:cNvPr id="8" name="Tekstin paikkamerkki 7">
            <a:extLst>
              <a:ext uri="{FF2B5EF4-FFF2-40B4-BE49-F238E27FC236}">
                <a16:creationId xmlns:a16="http://schemas.microsoft.com/office/drawing/2014/main" id="{93617D02-D3E9-4AD2-AED1-07ADA02D3C11}"/>
              </a:ext>
            </a:extLst>
          </p:cNvPr>
          <p:cNvSpPr>
            <a:spLocks noGrp="1"/>
          </p:cNvSpPr>
          <p:nvPr>
            <p:ph type="body" sz="quarter" idx="13"/>
          </p:nvPr>
        </p:nvSpPr>
        <p:spPr/>
        <p:txBody>
          <a:bodyPr/>
          <a:lstStyle/>
          <a:p>
            <a:r>
              <a:rPr lang="fi-FI" dirty="0"/>
              <a:t>Markkinoinnilla edistetään myyntiä</a:t>
            </a:r>
          </a:p>
        </p:txBody>
      </p:sp>
      <p:sp>
        <p:nvSpPr>
          <p:cNvPr id="9" name="Tekstin paikkamerkki 3">
            <a:extLst>
              <a:ext uri="{FF2B5EF4-FFF2-40B4-BE49-F238E27FC236}">
                <a16:creationId xmlns:a16="http://schemas.microsoft.com/office/drawing/2014/main" id="{FC019C9F-FE1B-426E-BB20-FB976B24D1A8}"/>
              </a:ext>
            </a:extLst>
          </p:cNvPr>
          <p:cNvSpPr txBox="1">
            <a:spLocks/>
          </p:cNvSpPr>
          <p:nvPr/>
        </p:nvSpPr>
        <p:spPr>
          <a:xfrm>
            <a:off x="7735887" y="5207598"/>
            <a:ext cx="3732213" cy="495300"/>
          </a:xfrm>
          <a:prstGeom prst="rect">
            <a:avLst/>
          </a:prstGeom>
        </p:spPr>
        <p:txBody>
          <a:bodyPr vert="horz" lIns="0" tIns="0" rIns="0" bIns="0" rtlCol="0" anchor="t" anchorCtr="0">
            <a:noAutofit/>
          </a:bodyPr>
          <a:lstStyle>
            <a:lvl1pPr marL="0" indent="0" algn="l" defTabSz="914400" rtl="0" eaLnBrk="1" latinLnBrk="0" hangingPunct="1">
              <a:lnSpc>
                <a:spcPct val="95000"/>
              </a:lnSpc>
              <a:spcBef>
                <a:spcPts val="0"/>
              </a:spcBef>
              <a:buFont typeface="Altis" panose="020B0603030000000003" pitchFamily="34" charset="0"/>
              <a:buNone/>
              <a:defRPr sz="3900" b="1" kern="1200">
                <a:solidFill>
                  <a:schemeClr val="tx2"/>
                </a:solidFill>
                <a:latin typeface="+mj-lt"/>
                <a:ea typeface="+mn-ea"/>
                <a:cs typeface="+mn-cs"/>
              </a:defRPr>
            </a:lvl1pPr>
            <a:lvl2pPr marL="361950" indent="0" algn="l" defTabSz="914400" rtl="0" eaLnBrk="1" latinLnBrk="0" hangingPunct="1">
              <a:lnSpc>
                <a:spcPct val="107000"/>
              </a:lnSpc>
              <a:spcBef>
                <a:spcPts val="0"/>
              </a:spcBef>
              <a:buFont typeface="Altis" panose="020B0603030000000003" pitchFamily="34" charset="0"/>
              <a:buNone/>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i-FI" sz="1800" dirty="0"/>
              <a:t>Markkinoi siellä, missä ovat asiakkaasi.</a:t>
            </a:r>
          </a:p>
        </p:txBody>
      </p:sp>
    </p:spTree>
    <p:extLst>
      <p:ext uri="{BB962C8B-B14F-4D97-AF65-F5344CB8AC3E}">
        <p14:creationId xmlns:p14="http://schemas.microsoft.com/office/powerpoint/2010/main" val="244493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fade">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fade">
                                      <p:cBhvr>
                                        <p:cTn id="17" dur="500"/>
                                        <p:tgtEl>
                                          <p:spTgt spid="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9" end="9"/>
                                            </p:txEl>
                                          </p:spTgt>
                                        </p:tgtEl>
                                        <p:attrNameLst>
                                          <p:attrName>style.visibility</p:attrName>
                                        </p:attrNameLst>
                                      </p:cBhvr>
                                      <p:to>
                                        <p:strVal val="visible"/>
                                      </p:to>
                                    </p:set>
                                    <p:animEffect transition="in" filter="fade">
                                      <p:cBhvr>
                                        <p:cTn id="22" dur="500"/>
                                        <p:tgtEl>
                                          <p:spTgt spid="7">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10" end="10"/>
                                            </p:txEl>
                                          </p:spTgt>
                                        </p:tgtEl>
                                        <p:attrNameLst>
                                          <p:attrName>style.visibility</p:attrName>
                                        </p:attrNameLst>
                                      </p:cBhvr>
                                      <p:to>
                                        <p:strVal val="visible"/>
                                      </p:to>
                                    </p:set>
                                    <p:animEffect transition="in" filter="fade">
                                      <p:cBhvr>
                                        <p:cTn id="27" dur="500"/>
                                        <p:tgtEl>
                                          <p:spTgt spid="7">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11" end="11"/>
                                            </p:txEl>
                                          </p:spTgt>
                                        </p:tgtEl>
                                        <p:attrNameLst>
                                          <p:attrName>style.visibility</p:attrName>
                                        </p:attrNameLst>
                                      </p:cBhvr>
                                      <p:to>
                                        <p:strVal val="visible"/>
                                      </p:to>
                                    </p:set>
                                    <p:animEffect transition="in" filter="fade">
                                      <p:cBhvr>
                                        <p:cTn id="32" dur="500"/>
                                        <p:tgtEl>
                                          <p:spTgt spid="7">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12" end="12"/>
                                            </p:txEl>
                                          </p:spTgt>
                                        </p:tgtEl>
                                        <p:attrNameLst>
                                          <p:attrName>style.visibility</p:attrName>
                                        </p:attrNameLst>
                                      </p:cBhvr>
                                      <p:to>
                                        <p:strVal val="visible"/>
                                      </p:to>
                                    </p:set>
                                    <p:animEffect transition="in" filter="fade">
                                      <p:cBhvr>
                                        <p:cTn id="37" dur="500"/>
                                        <p:tgtEl>
                                          <p:spTgt spid="7">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AD9A3E78-F9C8-4118-B23C-ABF0B526C383}"/>
              </a:ext>
            </a:extLst>
          </p:cNvPr>
          <p:cNvSpPr>
            <a:spLocks noGrp="1"/>
          </p:cNvSpPr>
          <p:nvPr>
            <p:ph type="ctrTitle"/>
          </p:nvPr>
        </p:nvSpPr>
        <p:spPr/>
        <p:txBody>
          <a:bodyPr/>
          <a:lstStyle/>
          <a:p>
            <a:r>
              <a:rPr lang="fi-FI" dirty="0"/>
              <a:t>Talous</a:t>
            </a:r>
          </a:p>
        </p:txBody>
      </p:sp>
      <p:sp>
        <p:nvSpPr>
          <p:cNvPr id="6" name="Alaotsikko 5">
            <a:extLst>
              <a:ext uri="{FF2B5EF4-FFF2-40B4-BE49-F238E27FC236}">
                <a16:creationId xmlns:a16="http://schemas.microsoft.com/office/drawing/2014/main" id="{26E04AF6-C48E-4A67-AF13-68071228B9F6}"/>
              </a:ext>
            </a:extLst>
          </p:cNvPr>
          <p:cNvSpPr>
            <a:spLocks noGrp="1"/>
          </p:cNvSpPr>
          <p:nvPr>
            <p:ph type="subTitle" idx="1"/>
          </p:nvPr>
        </p:nvSpPr>
        <p:spPr/>
        <p:txBody>
          <a:bodyPr/>
          <a:lstStyle/>
          <a:p>
            <a:r>
              <a:rPr lang="fi-FI" dirty="0"/>
              <a:t>Yritystoiminnan tarkoituksena on tehdä positiivista tulosta eikä tappiota. Puhutaan hetki rahasta.</a:t>
            </a:r>
          </a:p>
        </p:txBody>
      </p:sp>
      <p:sp>
        <p:nvSpPr>
          <p:cNvPr id="7" name="Tekstin paikkamerkki 6">
            <a:extLst>
              <a:ext uri="{FF2B5EF4-FFF2-40B4-BE49-F238E27FC236}">
                <a16:creationId xmlns:a16="http://schemas.microsoft.com/office/drawing/2014/main" id="{537AA530-87AC-485C-98DF-D907375FA357}"/>
              </a:ext>
            </a:extLst>
          </p:cNvPr>
          <p:cNvSpPr>
            <a:spLocks noGrp="1"/>
          </p:cNvSpPr>
          <p:nvPr>
            <p:ph type="body" sz="quarter" idx="13"/>
          </p:nvPr>
        </p:nvSpPr>
        <p:spPr>
          <a:xfrm>
            <a:off x="819150" y="4956175"/>
            <a:ext cx="9848850" cy="685800"/>
          </a:xfrm>
        </p:spPr>
        <p:txBody>
          <a:bodyPr/>
          <a:lstStyle/>
          <a:p>
            <a:endParaRPr lang="fi-FI" dirty="0"/>
          </a:p>
        </p:txBody>
      </p:sp>
    </p:spTree>
    <p:extLst>
      <p:ext uri="{BB962C8B-B14F-4D97-AF65-F5344CB8AC3E}">
        <p14:creationId xmlns:p14="http://schemas.microsoft.com/office/powerpoint/2010/main" val="37080372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0A46B274-4E3E-48B1-A28D-04BF6E627F07}"/>
              </a:ext>
            </a:extLst>
          </p:cNvPr>
          <p:cNvSpPr>
            <a:spLocks noGrp="1"/>
          </p:cNvSpPr>
          <p:nvPr>
            <p:ph idx="1"/>
          </p:nvPr>
        </p:nvSpPr>
        <p:spPr/>
        <p:txBody>
          <a:bodyPr/>
          <a:lstStyle/>
          <a:p>
            <a:r>
              <a:rPr lang="fi-FI" sz="1800" b="1" dirty="0"/>
              <a:t>Liikevaihto</a:t>
            </a:r>
            <a:r>
              <a:rPr lang="fi-FI" sz="1800" dirty="0"/>
              <a:t> = myynnistä saadut tuotot, josta on vähennetty arvonlisävero.</a:t>
            </a:r>
          </a:p>
          <a:p>
            <a:r>
              <a:rPr lang="fi-FI" sz="1800" b="1" dirty="0"/>
              <a:t>Myyntikate</a:t>
            </a:r>
            <a:r>
              <a:rPr lang="fi-FI" sz="1800" dirty="0"/>
              <a:t> = rahamäärä, joka jää jäljelle, kun myynnistä on vähennetty muuttuvat kustannukset.</a:t>
            </a:r>
          </a:p>
          <a:p>
            <a:r>
              <a:rPr lang="fi-FI" sz="1800" b="1" dirty="0"/>
              <a:t>Muuttuvat kustannukset </a:t>
            </a:r>
            <a:r>
              <a:rPr lang="fi-FI" sz="1800" dirty="0"/>
              <a:t>= tuotteen/palvelun materiaalin kustannukset, jotka muuttuvat määrän muuttuessa.</a:t>
            </a:r>
          </a:p>
          <a:p>
            <a:r>
              <a:rPr lang="fi-FI" sz="1800" b="1" dirty="0"/>
              <a:t>Kiinteät kustannukset </a:t>
            </a:r>
            <a:r>
              <a:rPr lang="fi-FI" sz="1800" dirty="0"/>
              <a:t>= kustannuksia, jotka pysyvät samoina riippumatta tuotteista tai palveluista.</a:t>
            </a:r>
          </a:p>
          <a:p>
            <a:r>
              <a:rPr lang="fi-FI" sz="1800" b="1" dirty="0"/>
              <a:t>Kriittinen piste </a:t>
            </a:r>
            <a:r>
              <a:rPr lang="fi-FI" sz="1800" dirty="0"/>
              <a:t>= montako tuotetta/palvelua on myytävä, jotta toiminta on positiivista.</a:t>
            </a:r>
          </a:p>
          <a:p>
            <a:r>
              <a:rPr lang="fi-FI" sz="1800" b="1" dirty="0"/>
              <a:t>Liikevoitto eli liiketulos </a:t>
            </a:r>
            <a:r>
              <a:rPr lang="fi-FI" sz="1800" dirty="0"/>
              <a:t>= kun liikevaihdosta on vähennetty kaikki kulut ja jäädään plussalle, puhutaan liikevoitosta. Jos mennään miinukselle, on kyseessä liiketappio.</a:t>
            </a:r>
          </a:p>
        </p:txBody>
      </p:sp>
      <p:sp>
        <p:nvSpPr>
          <p:cNvPr id="5" name="Otsikko 4">
            <a:extLst>
              <a:ext uri="{FF2B5EF4-FFF2-40B4-BE49-F238E27FC236}">
                <a16:creationId xmlns:a16="http://schemas.microsoft.com/office/drawing/2014/main" id="{876B88E2-6596-46B1-9236-D60B66183553}"/>
              </a:ext>
            </a:extLst>
          </p:cNvPr>
          <p:cNvSpPr>
            <a:spLocks noGrp="1"/>
          </p:cNvSpPr>
          <p:nvPr>
            <p:ph type="title"/>
          </p:nvPr>
        </p:nvSpPr>
        <p:spPr/>
        <p:txBody>
          <a:bodyPr/>
          <a:lstStyle/>
          <a:p>
            <a:r>
              <a:rPr lang="fi-FI" dirty="0"/>
              <a:t>Yritystalouden termit haltuun</a:t>
            </a:r>
          </a:p>
        </p:txBody>
      </p:sp>
      <p:sp>
        <p:nvSpPr>
          <p:cNvPr id="7" name="Tekstin paikkamerkki 6">
            <a:extLst>
              <a:ext uri="{FF2B5EF4-FFF2-40B4-BE49-F238E27FC236}">
                <a16:creationId xmlns:a16="http://schemas.microsoft.com/office/drawing/2014/main" id="{D65F79A9-8A9D-45C1-8E61-44E3065434FE}"/>
              </a:ext>
            </a:extLst>
          </p:cNvPr>
          <p:cNvSpPr>
            <a:spLocks noGrp="1"/>
          </p:cNvSpPr>
          <p:nvPr>
            <p:ph type="body" sz="quarter" idx="13"/>
          </p:nvPr>
        </p:nvSpPr>
        <p:spPr/>
        <p:txBody>
          <a:bodyPr/>
          <a:lstStyle/>
          <a:p>
            <a:r>
              <a:rPr lang="fi-FI" dirty="0"/>
              <a:t>Näillä termeillä puhut sujuvaa yritystaloutta</a:t>
            </a:r>
          </a:p>
        </p:txBody>
      </p:sp>
    </p:spTree>
    <p:extLst>
      <p:ext uri="{BB962C8B-B14F-4D97-AF65-F5344CB8AC3E}">
        <p14:creationId xmlns:p14="http://schemas.microsoft.com/office/powerpoint/2010/main" val="84753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C88D0791-7E70-4E60-82F7-3F148DDB4E1E}"/>
              </a:ext>
            </a:extLst>
          </p:cNvPr>
          <p:cNvSpPr>
            <a:spLocks noGrp="1"/>
          </p:cNvSpPr>
          <p:nvPr>
            <p:ph idx="1"/>
          </p:nvPr>
        </p:nvSpPr>
        <p:spPr>
          <a:xfrm>
            <a:off x="1136650" y="4905375"/>
            <a:ext cx="9248775" cy="669925"/>
          </a:xfrm>
        </p:spPr>
        <p:txBody>
          <a:bodyPr/>
          <a:lstStyle/>
          <a:p>
            <a:pPr marL="0" indent="0">
              <a:buNone/>
            </a:pPr>
            <a:r>
              <a:rPr lang="fi-FI" dirty="0"/>
              <a:t>Miettikää ja listatkaa ylös </a:t>
            </a:r>
            <a:r>
              <a:rPr lang="fi-FI" b="1" dirty="0"/>
              <a:t>kaikki kulut</a:t>
            </a:r>
            <a:r>
              <a:rPr lang="fi-FI" dirty="0"/>
              <a:t>, jotka voisivat liittyä tuotteen saamiseen asiakkaille.</a:t>
            </a:r>
          </a:p>
        </p:txBody>
      </p:sp>
      <p:sp>
        <p:nvSpPr>
          <p:cNvPr id="3" name="Otsikko 2">
            <a:extLst>
              <a:ext uri="{FF2B5EF4-FFF2-40B4-BE49-F238E27FC236}">
                <a16:creationId xmlns:a16="http://schemas.microsoft.com/office/drawing/2014/main" id="{F16CBAEC-F366-46C9-BA64-E78DC14CDC35}"/>
              </a:ext>
            </a:extLst>
          </p:cNvPr>
          <p:cNvSpPr>
            <a:spLocks noGrp="1"/>
          </p:cNvSpPr>
          <p:nvPr>
            <p:ph type="title"/>
          </p:nvPr>
        </p:nvSpPr>
        <p:spPr/>
        <p:txBody>
          <a:bodyPr/>
          <a:lstStyle/>
          <a:p>
            <a:r>
              <a:rPr lang="fi-FI" dirty="0"/>
              <a:t>PARIPORINA</a:t>
            </a:r>
          </a:p>
        </p:txBody>
      </p:sp>
      <p:sp>
        <p:nvSpPr>
          <p:cNvPr id="4" name="Tekstin paikkamerkki 3">
            <a:extLst>
              <a:ext uri="{FF2B5EF4-FFF2-40B4-BE49-F238E27FC236}">
                <a16:creationId xmlns:a16="http://schemas.microsoft.com/office/drawing/2014/main" id="{F81940C5-9949-47AD-BBAD-0A210D0BF93D}"/>
              </a:ext>
            </a:extLst>
          </p:cNvPr>
          <p:cNvSpPr>
            <a:spLocks noGrp="1"/>
          </p:cNvSpPr>
          <p:nvPr>
            <p:ph type="body" sz="quarter" idx="13"/>
          </p:nvPr>
        </p:nvSpPr>
        <p:spPr/>
        <p:txBody>
          <a:bodyPr/>
          <a:lstStyle/>
          <a:p>
            <a:r>
              <a:rPr lang="fi-FI" dirty="0"/>
              <a:t>Mitä eri kustannuksia liittyy?</a:t>
            </a:r>
          </a:p>
        </p:txBody>
      </p:sp>
      <p:pic>
        <p:nvPicPr>
          <p:cNvPr id="6" name="Kuva 5" descr="Kuva, joka sisältää kohteen henkilö, piirtäminen&#10;&#10;Kuvaus luotu automaattisesti">
            <a:extLst>
              <a:ext uri="{FF2B5EF4-FFF2-40B4-BE49-F238E27FC236}">
                <a16:creationId xmlns:a16="http://schemas.microsoft.com/office/drawing/2014/main" id="{D085816A-C8C7-45F6-94F9-B92581E840C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672600" y="2425149"/>
            <a:ext cx="4176873" cy="2350602"/>
          </a:xfrm>
          <a:prstGeom prst="rect">
            <a:avLst/>
          </a:prstGeom>
        </p:spPr>
      </p:pic>
    </p:spTree>
    <p:extLst>
      <p:ext uri="{BB962C8B-B14F-4D97-AF65-F5344CB8AC3E}">
        <p14:creationId xmlns:p14="http://schemas.microsoft.com/office/powerpoint/2010/main" val="2167694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a 1" title="Johdatus yrittￃﾤjyyteen">
            <a:hlinkClick r:id="" action="ppaction://media"/>
            <a:extLst>
              <a:ext uri="{FF2B5EF4-FFF2-40B4-BE49-F238E27FC236}">
                <a16:creationId xmlns:a16="http://schemas.microsoft.com/office/drawing/2014/main" id="{F22AA92C-39E8-4E95-8E94-2B82A23E087B}"/>
              </a:ext>
            </a:extLst>
          </p:cNvPr>
          <p:cNvPicPr>
            <a:picLocks noGrp="1" noRot="1" noChangeAspect="1"/>
          </p:cNvPicPr>
          <p:nvPr>
            <p:ph type="media" sz="quarter" idx="15"/>
            <a:videoFile r:link="rId1"/>
          </p:nvPr>
        </p:nvPicPr>
        <p:blipFill>
          <a:blip r:embed="rId4"/>
          <a:stretch>
            <a:fillRect/>
          </a:stretch>
        </p:blipFill>
        <p:spPr>
          <a:xfrm>
            <a:off x="1068387" y="232508"/>
            <a:ext cx="10055225" cy="5656383"/>
          </a:xfrm>
          <a:prstGeom prst="rect">
            <a:avLst/>
          </a:prstGeom>
        </p:spPr>
      </p:pic>
    </p:spTree>
    <p:extLst>
      <p:ext uri="{BB962C8B-B14F-4D97-AF65-F5344CB8AC3E}">
        <p14:creationId xmlns:p14="http://schemas.microsoft.com/office/powerpoint/2010/main" val="183375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llipsi 8">
            <a:extLst>
              <a:ext uri="{FF2B5EF4-FFF2-40B4-BE49-F238E27FC236}">
                <a16:creationId xmlns:a16="http://schemas.microsoft.com/office/drawing/2014/main" id="{86A6415C-7307-4310-AF8B-C11978C2A746}"/>
              </a:ext>
            </a:extLst>
          </p:cNvPr>
          <p:cNvSpPr/>
          <p:nvPr/>
        </p:nvSpPr>
        <p:spPr>
          <a:xfrm>
            <a:off x="4946650" y="2244726"/>
            <a:ext cx="2298700" cy="219868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a:solidFill>
                  <a:schemeClr val="tx1"/>
                </a:solidFill>
              </a:rPr>
              <a:t>TUOTE TAI PALVELU</a:t>
            </a:r>
          </a:p>
        </p:txBody>
      </p:sp>
      <p:sp>
        <p:nvSpPr>
          <p:cNvPr id="10" name="Otsikko 9">
            <a:extLst>
              <a:ext uri="{FF2B5EF4-FFF2-40B4-BE49-F238E27FC236}">
                <a16:creationId xmlns:a16="http://schemas.microsoft.com/office/drawing/2014/main" id="{E691479A-8934-42D6-8EFE-D122C5D7A9D7}"/>
              </a:ext>
            </a:extLst>
          </p:cNvPr>
          <p:cNvSpPr>
            <a:spLocks noGrp="1"/>
          </p:cNvSpPr>
          <p:nvPr>
            <p:ph type="title"/>
          </p:nvPr>
        </p:nvSpPr>
        <p:spPr/>
        <p:txBody>
          <a:bodyPr/>
          <a:lstStyle/>
          <a:p>
            <a:r>
              <a:rPr lang="fi-FI" dirty="0"/>
              <a:t>Tuotteen ja palvelun kustannuksia ovat</a:t>
            </a:r>
          </a:p>
        </p:txBody>
      </p:sp>
      <p:sp>
        <p:nvSpPr>
          <p:cNvPr id="11" name="Ellipsi 10">
            <a:extLst>
              <a:ext uri="{FF2B5EF4-FFF2-40B4-BE49-F238E27FC236}">
                <a16:creationId xmlns:a16="http://schemas.microsoft.com/office/drawing/2014/main" id="{D1DD7691-DC9B-407B-9C08-BFCF11D3133C}"/>
              </a:ext>
            </a:extLst>
          </p:cNvPr>
          <p:cNvSpPr/>
          <p:nvPr/>
        </p:nvSpPr>
        <p:spPr>
          <a:xfrm>
            <a:off x="2763838" y="2377282"/>
            <a:ext cx="1958975" cy="16708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Palkat</a:t>
            </a:r>
          </a:p>
        </p:txBody>
      </p:sp>
      <p:sp>
        <p:nvSpPr>
          <p:cNvPr id="12" name="Ellipsi 11">
            <a:extLst>
              <a:ext uri="{FF2B5EF4-FFF2-40B4-BE49-F238E27FC236}">
                <a16:creationId xmlns:a16="http://schemas.microsoft.com/office/drawing/2014/main" id="{F4311F83-B4D1-440D-9CEC-FE470741790F}"/>
              </a:ext>
            </a:extLst>
          </p:cNvPr>
          <p:cNvSpPr/>
          <p:nvPr/>
        </p:nvSpPr>
        <p:spPr>
          <a:xfrm>
            <a:off x="1381125" y="3776663"/>
            <a:ext cx="1752600" cy="17208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Markkinointi</a:t>
            </a:r>
          </a:p>
        </p:txBody>
      </p:sp>
      <p:sp>
        <p:nvSpPr>
          <p:cNvPr id="13" name="Ellipsi 12">
            <a:extLst>
              <a:ext uri="{FF2B5EF4-FFF2-40B4-BE49-F238E27FC236}">
                <a16:creationId xmlns:a16="http://schemas.microsoft.com/office/drawing/2014/main" id="{087A94B8-C511-4452-B539-BEF976973A74}"/>
              </a:ext>
            </a:extLst>
          </p:cNvPr>
          <p:cNvSpPr/>
          <p:nvPr/>
        </p:nvSpPr>
        <p:spPr>
          <a:xfrm>
            <a:off x="4452938" y="1287462"/>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Vuokrat</a:t>
            </a:r>
          </a:p>
        </p:txBody>
      </p:sp>
      <p:sp>
        <p:nvSpPr>
          <p:cNvPr id="14" name="Ellipsi 13">
            <a:extLst>
              <a:ext uri="{FF2B5EF4-FFF2-40B4-BE49-F238E27FC236}">
                <a16:creationId xmlns:a16="http://schemas.microsoft.com/office/drawing/2014/main" id="{D35A9744-FCB5-408E-B689-8ABBA4314E5B}"/>
              </a:ext>
            </a:extLst>
          </p:cNvPr>
          <p:cNvSpPr/>
          <p:nvPr/>
        </p:nvSpPr>
        <p:spPr>
          <a:xfrm>
            <a:off x="8731250" y="977900"/>
            <a:ext cx="1835150" cy="16398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Materiaalit &amp; raaka-aineet</a:t>
            </a:r>
          </a:p>
        </p:txBody>
      </p:sp>
      <p:sp>
        <p:nvSpPr>
          <p:cNvPr id="15" name="Ellipsi 14">
            <a:extLst>
              <a:ext uri="{FF2B5EF4-FFF2-40B4-BE49-F238E27FC236}">
                <a16:creationId xmlns:a16="http://schemas.microsoft.com/office/drawing/2014/main" id="{C00F7F0C-F690-4F4F-B5F2-408E3E154FD0}"/>
              </a:ext>
            </a:extLst>
          </p:cNvPr>
          <p:cNvSpPr/>
          <p:nvPr/>
        </p:nvSpPr>
        <p:spPr>
          <a:xfrm>
            <a:off x="8505825" y="4240213"/>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Verot</a:t>
            </a:r>
          </a:p>
        </p:txBody>
      </p:sp>
      <p:sp>
        <p:nvSpPr>
          <p:cNvPr id="16" name="Ellipsi 15">
            <a:extLst>
              <a:ext uri="{FF2B5EF4-FFF2-40B4-BE49-F238E27FC236}">
                <a16:creationId xmlns:a16="http://schemas.microsoft.com/office/drawing/2014/main" id="{A533DFB4-72C3-475F-AE6F-B90FC28CF098}"/>
              </a:ext>
            </a:extLst>
          </p:cNvPr>
          <p:cNvSpPr/>
          <p:nvPr/>
        </p:nvSpPr>
        <p:spPr>
          <a:xfrm>
            <a:off x="7689850" y="3042444"/>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ICT</a:t>
            </a:r>
          </a:p>
        </p:txBody>
      </p:sp>
      <p:sp>
        <p:nvSpPr>
          <p:cNvPr id="17" name="Ellipsi 16">
            <a:extLst>
              <a:ext uri="{FF2B5EF4-FFF2-40B4-BE49-F238E27FC236}">
                <a16:creationId xmlns:a16="http://schemas.microsoft.com/office/drawing/2014/main" id="{56827C7E-5BAA-44F3-8244-99A99A3F8D86}"/>
              </a:ext>
            </a:extLst>
          </p:cNvPr>
          <p:cNvSpPr/>
          <p:nvPr/>
        </p:nvSpPr>
        <p:spPr>
          <a:xfrm>
            <a:off x="3714750" y="4579938"/>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Talous-hallinto</a:t>
            </a:r>
          </a:p>
        </p:txBody>
      </p:sp>
      <p:sp>
        <p:nvSpPr>
          <p:cNvPr id="18" name="Ellipsi 17">
            <a:extLst>
              <a:ext uri="{FF2B5EF4-FFF2-40B4-BE49-F238E27FC236}">
                <a16:creationId xmlns:a16="http://schemas.microsoft.com/office/drawing/2014/main" id="{A7812CF1-1DFD-4610-A2C6-224E13174348}"/>
              </a:ext>
            </a:extLst>
          </p:cNvPr>
          <p:cNvSpPr/>
          <p:nvPr/>
        </p:nvSpPr>
        <p:spPr>
          <a:xfrm>
            <a:off x="6943725" y="4403727"/>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err="1"/>
              <a:t>Vakuu-tukset</a:t>
            </a:r>
            <a:endParaRPr lang="fi-FI" sz="1400" dirty="0"/>
          </a:p>
        </p:txBody>
      </p:sp>
      <p:sp>
        <p:nvSpPr>
          <p:cNvPr id="19" name="Ellipsi 18">
            <a:extLst>
              <a:ext uri="{FF2B5EF4-FFF2-40B4-BE49-F238E27FC236}">
                <a16:creationId xmlns:a16="http://schemas.microsoft.com/office/drawing/2014/main" id="{2AFAD72A-76A1-4B54-BF31-3FA8937CC249}"/>
              </a:ext>
            </a:extLst>
          </p:cNvPr>
          <p:cNvSpPr/>
          <p:nvPr/>
        </p:nvSpPr>
        <p:spPr>
          <a:xfrm>
            <a:off x="6842125" y="1304132"/>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Kehitys</a:t>
            </a:r>
          </a:p>
        </p:txBody>
      </p:sp>
      <p:sp>
        <p:nvSpPr>
          <p:cNvPr id="20" name="Ellipsi 19">
            <a:extLst>
              <a:ext uri="{FF2B5EF4-FFF2-40B4-BE49-F238E27FC236}">
                <a16:creationId xmlns:a16="http://schemas.microsoft.com/office/drawing/2014/main" id="{CE596DB8-1CEB-41C3-AE4E-A7877C84954C}"/>
              </a:ext>
            </a:extLst>
          </p:cNvPr>
          <p:cNvSpPr/>
          <p:nvPr/>
        </p:nvSpPr>
        <p:spPr>
          <a:xfrm>
            <a:off x="9220200" y="2933700"/>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Sähkö</a:t>
            </a:r>
          </a:p>
        </p:txBody>
      </p:sp>
      <p:sp>
        <p:nvSpPr>
          <p:cNvPr id="21" name="Ellipsi 20">
            <a:extLst>
              <a:ext uri="{FF2B5EF4-FFF2-40B4-BE49-F238E27FC236}">
                <a16:creationId xmlns:a16="http://schemas.microsoft.com/office/drawing/2014/main" id="{8B04EFBA-DD3D-459D-867F-444CCABA818B}"/>
              </a:ext>
            </a:extLst>
          </p:cNvPr>
          <p:cNvSpPr/>
          <p:nvPr/>
        </p:nvSpPr>
        <p:spPr>
          <a:xfrm>
            <a:off x="5381625" y="4559301"/>
            <a:ext cx="108585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a:t>Koneet &amp; laitteet</a:t>
            </a:r>
          </a:p>
        </p:txBody>
      </p:sp>
    </p:spTree>
    <p:extLst>
      <p:ext uri="{BB962C8B-B14F-4D97-AF65-F5344CB8AC3E}">
        <p14:creationId xmlns:p14="http://schemas.microsoft.com/office/powerpoint/2010/main" val="14330527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AD9A3E78-F9C8-4118-B23C-ABF0B526C383}"/>
              </a:ext>
            </a:extLst>
          </p:cNvPr>
          <p:cNvSpPr>
            <a:spLocks noGrp="1"/>
          </p:cNvSpPr>
          <p:nvPr>
            <p:ph type="ctrTitle"/>
          </p:nvPr>
        </p:nvSpPr>
        <p:spPr/>
        <p:txBody>
          <a:bodyPr/>
          <a:lstStyle/>
          <a:p>
            <a:r>
              <a:rPr lang="fi-FI" dirty="0"/>
              <a:t>Myyntipuhe ja yritysesittely</a:t>
            </a:r>
          </a:p>
        </p:txBody>
      </p:sp>
      <p:sp>
        <p:nvSpPr>
          <p:cNvPr id="6" name="Alaotsikko 5">
            <a:extLst>
              <a:ext uri="{FF2B5EF4-FFF2-40B4-BE49-F238E27FC236}">
                <a16:creationId xmlns:a16="http://schemas.microsoft.com/office/drawing/2014/main" id="{26E04AF6-C48E-4A67-AF13-68071228B9F6}"/>
              </a:ext>
            </a:extLst>
          </p:cNvPr>
          <p:cNvSpPr>
            <a:spLocks noGrp="1"/>
          </p:cNvSpPr>
          <p:nvPr>
            <p:ph type="subTitle" idx="1"/>
          </p:nvPr>
        </p:nvSpPr>
        <p:spPr/>
        <p:txBody>
          <a:bodyPr/>
          <a:lstStyle/>
          <a:p>
            <a:endParaRPr lang="fi-FI" dirty="0"/>
          </a:p>
        </p:txBody>
      </p:sp>
      <p:sp>
        <p:nvSpPr>
          <p:cNvPr id="7" name="Tekstin paikkamerkki 6">
            <a:extLst>
              <a:ext uri="{FF2B5EF4-FFF2-40B4-BE49-F238E27FC236}">
                <a16:creationId xmlns:a16="http://schemas.microsoft.com/office/drawing/2014/main" id="{537AA530-87AC-485C-98DF-D907375FA357}"/>
              </a:ext>
            </a:extLst>
          </p:cNvPr>
          <p:cNvSpPr>
            <a:spLocks noGrp="1"/>
          </p:cNvSpPr>
          <p:nvPr>
            <p:ph type="body" sz="quarter" idx="13"/>
          </p:nvPr>
        </p:nvSpPr>
        <p:spPr/>
        <p:txBody>
          <a:bodyPr/>
          <a:lstStyle/>
          <a:p>
            <a:r>
              <a:rPr lang="fi-FI" dirty="0">
                <a:hlinkClick r:id="rId2"/>
              </a:rPr>
              <a:t>Teeman opastusvideoon pääset tästä.</a:t>
            </a:r>
            <a:endParaRPr lang="fi-FI" dirty="0"/>
          </a:p>
        </p:txBody>
      </p:sp>
    </p:spTree>
    <p:extLst>
      <p:ext uri="{BB962C8B-B14F-4D97-AF65-F5344CB8AC3E}">
        <p14:creationId xmlns:p14="http://schemas.microsoft.com/office/powerpoint/2010/main" val="28169976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4EE97F8D-58F8-47A6-B12C-E4D7A39A8777}"/>
              </a:ext>
            </a:extLst>
          </p:cNvPr>
          <p:cNvSpPr>
            <a:spLocks noGrp="1"/>
          </p:cNvSpPr>
          <p:nvPr>
            <p:ph idx="1"/>
          </p:nvPr>
        </p:nvSpPr>
        <p:spPr/>
        <p:txBody>
          <a:bodyPr/>
          <a:lstStyle/>
          <a:p>
            <a:pPr marL="0" indent="0">
              <a:buNone/>
            </a:pPr>
            <a:r>
              <a:rPr lang="fi-FI" dirty="0"/>
              <a:t>Mitä on myynti? Muistelkaa omia kokemuksia hyvistä asiakaspalvelu- ja myyntitilanteista.</a:t>
            </a:r>
          </a:p>
          <a:p>
            <a:pPr marL="0" indent="0">
              <a:buNone/>
            </a:pPr>
            <a:endParaRPr lang="fi-FI" dirty="0"/>
          </a:p>
          <a:p>
            <a:pPr marL="0" indent="0">
              <a:buNone/>
            </a:pPr>
            <a:r>
              <a:rPr lang="fi-FI" dirty="0"/>
              <a:t>Myynti on esimerkiksi:</a:t>
            </a:r>
          </a:p>
          <a:p>
            <a:r>
              <a:rPr lang="fi-FI" dirty="0"/>
              <a:t>Kuuntelua,</a:t>
            </a:r>
          </a:p>
          <a:p>
            <a:r>
              <a:rPr lang="fi-FI" dirty="0"/>
              <a:t>Hyötyjen kertomista,</a:t>
            </a:r>
          </a:p>
          <a:p>
            <a:r>
              <a:rPr lang="fi-FI" dirty="0"/>
              <a:t>Ostamisen helpottamista,</a:t>
            </a:r>
          </a:p>
          <a:p>
            <a:r>
              <a:rPr lang="fi-FI" dirty="0"/>
              <a:t>Päätöksentekoon vaikuttamista.</a:t>
            </a:r>
          </a:p>
        </p:txBody>
      </p:sp>
      <p:sp>
        <p:nvSpPr>
          <p:cNvPr id="3" name="Otsikko 2">
            <a:extLst>
              <a:ext uri="{FF2B5EF4-FFF2-40B4-BE49-F238E27FC236}">
                <a16:creationId xmlns:a16="http://schemas.microsoft.com/office/drawing/2014/main" id="{41DCD583-E2D3-4839-AA4D-409F2EE750A8}"/>
              </a:ext>
            </a:extLst>
          </p:cNvPr>
          <p:cNvSpPr>
            <a:spLocks noGrp="1"/>
          </p:cNvSpPr>
          <p:nvPr>
            <p:ph type="title"/>
          </p:nvPr>
        </p:nvSpPr>
        <p:spPr/>
        <p:txBody>
          <a:bodyPr/>
          <a:lstStyle/>
          <a:p>
            <a:endParaRPr lang="fi-FI"/>
          </a:p>
        </p:txBody>
      </p:sp>
      <p:sp>
        <p:nvSpPr>
          <p:cNvPr id="4" name="Tekstin paikkamerkki 3">
            <a:extLst>
              <a:ext uri="{FF2B5EF4-FFF2-40B4-BE49-F238E27FC236}">
                <a16:creationId xmlns:a16="http://schemas.microsoft.com/office/drawing/2014/main" id="{543CD487-F769-4BA1-831F-67E21DAEF258}"/>
              </a:ext>
            </a:extLst>
          </p:cNvPr>
          <p:cNvSpPr>
            <a:spLocks noGrp="1"/>
          </p:cNvSpPr>
          <p:nvPr>
            <p:ph type="body" sz="quarter" idx="13"/>
          </p:nvPr>
        </p:nvSpPr>
        <p:spPr/>
        <p:txBody>
          <a:bodyPr/>
          <a:lstStyle/>
          <a:p>
            <a:r>
              <a:rPr lang="fi-FI" dirty="0"/>
              <a:t>Myynti on asiakaspalvelua</a:t>
            </a:r>
          </a:p>
        </p:txBody>
      </p:sp>
    </p:spTree>
    <p:extLst>
      <p:ext uri="{BB962C8B-B14F-4D97-AF65-F5344CB8AC3E}">
        <p14:creationId xmlns:p14="http://schemas.microsoft.com/office/powerpoint/2010/main" val="25141192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4EE97F8D-58F8-47A6-B12C-E4D7A39A8777}"/>
              </a:ext>
            </a:extLst>
          </p:cNvPr>
          <p:cNvSpPr>
            <a:spLocks noGrp="1"/>
          </p:cNvSpPr>
          <p:nvPr>
            <p:ph idx="1"/>
          </p:nvPr>
        </p:nvSpPr>
        <p:spPr>
          <a:xfrm>
            <a:off x="776287" y="2482850"/>
            <a:ext cx="5038180" cy="3052411"/>
          </a:xfrm>
        </p:spPr>
        <p:txBody>
          <a:bodyPr/>
          <a:lstStyle/>
          <a:p>
            <a:pPr marL="0" indent="0">
              <a:buNone/>
            </a:pPr>
            <a:r>
              <a:rPr lang="fi-FI" dirty="0">
                <a:solidFill>
                  <a:schemeClr val="tx1"/>
                </a:solidFill>
              </a:rPr>
              <a:t>Hei! Nimeni on </a:t>
            </a:r>
            <a:r>
              <a:rPr lang="fi-FI" dirty="0"/>
              <a:t>[nimesi] </a:t>
            </a:r>
            <a:r>
              <a:rPr lang="fi-FI" dirty="0">
                <a:solidFill>
                  <a:schemeClr val="tx1"/>
                </a:solidFill>
              </a:rPr>
              <a:t>ja tulen </a:t>
            </a:r>
            <a:r>
              <a:rPr lang="fi-FI" dirty="0"/>
              <a:t>[yrityksen nimi]</a:t>
            </a:r>
            <a:r>
              <a:rPr lang="fi-FI" dirty="0">
                <a:solidFill>
                  <a:schemeClr val="tx1"/>
                </a:solidFill>
              </a:rPr>
              <a:t>!</a:t>
            </a:r>
          </a:p>
          <a:p>
            <a:pPr marL="0" indent="0">
              <a:buNone/>
            </a:pPr>
            <a:r>
              <a:rPr lang="fi-FI" dirty="0">
                <a:solidFill>
                  <a:schemeClr val="tx1"/>
                </a:solidFill>
              </a:rPr>
              <a:t>Ongelma, jonka haluamme ratkaista on </a:t>
            </a:r>
            <a:r>
              <a:rPr lang="fi-FI" dirty="0"/>
              <a:t>[ongelma]</a:t>
            </a:r>
            <a:r>
              <a:rPr lang="fi-FI" dirty="0">
                <a:solidFill>
                  <a:schemeClr val="tx1"/>
                </a:solidFill>
              </a:rPr>
              <a:t>.</a:t>
            </a:r>
          </a:p>
          <a:p>
            <a:pPr marL="0" indent="0">
              <a:buNone/>
            </a:pPr>
            <a:r>
              <a:rPr lang="fi-FI" dirty="0">
                <a:solidFill>
                  <a:schemeClr val="tx1"/>
                </a:solidFill>
              </a:rPr>
              <a:t>Meidän ratkaisumme on </a:t>
            </a:r>
            <a:r>
              <a:rPr lang="fi-FI" dirty="0"/>
              <a:t>[tuote/palvelu]</a:t>
            </a:r>
            <a:r>
              <a:rPr lang="fi-FI" dirty="0">
                <a:solidFill>
                  <a:schemeClr val="tx1"/>
                </a:solidFill>
              </a:rPr>
              <a:t>.</a:t>
            </a:r>
          </a:p>
          <a:p>
            <a:pPr marL="0" indent="0">
              <a:buNone/>
            </a:pPr>
            <a:r>
              <a:rPr lang="fi-FI" dirty="0">
                <a:solidFill>
                  <a:schemeClr val="tx1"/>
                </a:solidFill>
              </a:rPr>
              <a:t>Meidän tärkeimmät asiakkaamme ovat </a:t>
            </a:r>
            <a:r>
              <a:rPr lang="fi-FI" dirty="0"/>
              <a:t>[asiakaskohderyhmä]</a:t>
            </a:r>
            <a:r>
              <a:rPr lang="fi-FI" dirty="0">
                <a:solidFill>
                  <a:schemeClr val="tx1"/>
                </a:solidFill>
              </a:rPr>
              <a:t>.</a:t>
            </a:r>
          </a:p>
          <a:p>
            <a:pPr marL="0" indent="0">
              <a:buNone/>
            </a:pPr>
            <a:r>
              <a:rPr lang="fi-FI" dirty="0">
                <a:solidFill>
                  <a:schemeClr val="tx1"/>
                </a:solidFill>
              </a:rPr>
              <a:t>Meidän tuotteemme/palvelumme on paras, koska </a:t>
            </a:r>
            <a:r>
              <a:rPr lang="fi-FI" dirty="0"/>
              <a:t>[hyöty]</a:t>
            </a:r>
            <a:r>
              <a:rPr lang="fi-FI" dirty="0">
                <a:solidFill>
                  <a:schemeClr val="tx1"/>
                </a:solidFill>
              </a:rPr>
              <a:t>.</a:t>
            </a:r>
          </a:p>
          <a:p>
            <a:pPr marL="0" indent="0">
              <a:buNone/>
            </a:pPr>
            <a:r>
              <a:rPr lang="fi-FI" dirty="0">
                <a:solidFill>
                  <a:schemeClr val="tx1"/>
                </a:solidFill>
              </a:rPr>
              <a:t>Puhutaan lisää!</a:t>
            </a:r>
          </a:p>
        </p:txBody>
      </p:sp>
      <p:sp>
        <p:nvSpPr>
          <p:cNvPr id="3" name="Otsikko 2">
            <a:extLst>
              <a:ext uri="{FF2B5EF4-FFF2-40B4-BE49-F238E27FC236}">
                <a16:creationId xmlns:a16="http://schemas.microsoft.com/office/drawing/2014/main" id="{41DCD583-E2D3-4839-AA4D-409F2EE750A8}"/>
              </a:ext>
            </a:extLst>
          </p:cNvPr>
          <p:cNvSpPr>
            <a:spLocks noGrp="1"/>
          </p:cNvSpPr>
          <p:nvPr>
            <p:ph type="title"/>
          </p:nvPr>
        </p:nvSpPr>
        <p:spPr/>
        <p:txBody>
          <a:bodyPr/>
          <a:lstStyle/>
          <a:p>
            <a:r>
              <a:rPr lang="fi-FI" dirty="0"/>
              <a:t>TIIMITEHTÄVÄ</a:t>
            </a:r>
          </a:p>
        </p:txBody>
      </p:sp>
      <p:sp>
        <p:nvSpPr>
          <p:cNvPr id="4" name="Tekstin paikkamerkki 3">
            <a:extLst>
              <a:ext uri="{FF2B5EF4-FFF2-40B4-BE49-F238E27FC236}">
                <a16:creationId xmlns:a16="http://schemas.microsoft.com/office/drawing/2014/main" id="{543CD487-F769-4BA1-831F-67E21DAEF258}"/>
              </a:ext>
            </a:extLst>
          </p:cNvPr>
          <p:cNvSpPr>
            <a:spLocks noGrp="1"/>
          </p:cNvSpPr>
          <p:nvPr>
            <p:ph type="body" sz="quarter" idx="13"/>
          </p:nvPr>
        </p:nvSpPr>
        <p:spPr/>
        <p:txBody>
          <a:bodyPr/>
          <a:lstStyle/>
          <a:p>
            <a:r>
              <a:rPr lang="fi-FI" dirty="0"/>
              <a:t>Hissipuheella vakuutetaan asiakas</a:t>
            </a:r>
          </a:p>
        </p:txBody>
      </p:sp>
      <p:sp>
        <p:nvSpPr>
          <p:cNvPr id="5" name="Sisällön paikkamerkki 1">
            <a:extLst>
              <a:ext uri="{FF2B5EF4-FFF2-40B4-BE49-F238E27FC236}">
                <a16:creationId xmlns:a16="http://schemas.microsoft.com/office/drawing/2014/main" id="{71115DAB-F827-4B79-B79C-2EC745F1E058}"/>
              </a:ext>
            </a:extLst>
          </p:cNvPr>
          <p:cNvSpPr txBox="1">
            <a:spLocks/>
          </p:cNvSpPr>
          <p:nvPr/>
        </p:nvSpPr>
        <p:spPr>
          <a:xfrm>
            <a:off x="6193721" y="2482850"/>
            <a:ext cx="5319713" cy="2737149"/>
          </a:xfrm>
          <a:prstGeom prst="rect">
            <a:avLst/>
          </a:prstGeom>
        </p:spPr>
        <p:txBody>
          <a:bodyPr vert="horz" lIns="0" tIns="0" rIns="0" bIns="0" rtlCol="0" anchor="t" anchorCtr="0">
            <a:noAutofit/>
          </a:bodyPr>
          <a:lstStyle>
            <a:lvl1pPr marL="180975" indent="-180975" algn="l" defTabSz="914400" rtl="0" eaLnBrk="1" latinLnBrk="0" hangingPunct="1">
              <a:lnSpc>
                <a:spcPct val="105000"/>
              </a:lnSpc>
              <a:spcBef>
                <a:spcPts val="0"/>
              </a:spcBef>
              <a:buFont typeface="Altis" panose="020B0603030000000003" pitchFamily="34" charset="0"/>
              <a:buChar char="−"/>
              <a:defRPr sz="2000" kern="1200">
                <a:solidFill>
                  <a:schemeClr val="tx2"/>
                </a:solidFill>
                <a:latin typeface="+mn-lt"/>
                <a:ea typeface="+mn-ea"/>
                <a:cs typeface="+mn-cs"/>
              </a:defRPr>
            </a:lvl1pPr>
            <a:lvl2pPr marL="542925" indent="-180975" algn="l" defTabSz="914400" rtl="0" eaLnBrk="1" latinLnBrk="0" hangingPunct="1">
              <a:lnSpc>
                <a:spcPct val="105000"/>
              </a:lnSpc>
              <a:spcBef>
                <a:spcPts val="0"/>
              </a:spcBef>
              <a:buFont typeface="Altis" panose="020B0603030000000003" pitchFamily="34" charset="0"/>
              <a:buChar char="−"/>
              <a:defRPr sz="1420" kern="1200">
                <a:solidFill>
                  <a:schemeClr val="tx2"/>
                </a:solidFill>
                <a:latin typeface="+mn-lt"/>
                <a:ea typeface="+mn-ea"/>
                <a:cs typeface="+mn-cs"/>
              </a:defRPr>
            </a:lvl2pPr>
            <a:lvl3pPr marL="8953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3pPr>
            <a:lvl4pPr marL="125730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4pPr>
            <a:lvl5pPr marL="1619250" indent="-180975" algn="l" defTabSz="914400" rtl="0" eaLnBrk="1" latinLnBrk="0" hangingPunct="1">
              <a:lnSpc>
                <a:spcPct val="105000"/>
              </a:lnSpc>
              <a:spcBef>
                <a:spcPts val="0"/>
              </a:spcBef>
              <a:buFont typeface="Arial" panose="020B0604020202020204" pitchFamily="34" charset="0"/>
              <a:buChar char="•"/>
              <a:defRPr sz="142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i-FI" dirty="0">
                <a:solidFill>
                  <a:schemeClr val="tx1"/>
                </a:solidFill>
              </a:rPr>
              <a:t>Hei! Nimeni on </a:t>
            </a:r>
            <a:r>
              <a:rPr lang="fi-FI" dirty="0"/>
              <a:t>[nimesi] </a:t>
            </a:r>
            <a:r>
              <a:rPr lang="fi-FI" dirty="0">
                <a:solidFill>
                  <a:schemeClr val="tx1"/>
                </a:solidFill>
              </a:rPr>
              <a:t>ja tulen </a:t>
            </a:r>
            <a:r>
              <a:rPr lang="fi-FI" dirty="0"/>
              <a:t>[yrityksen nimi]</a:t>
            </a:r>
            <a:r>
              <a:rPr lang="fi-FI" dirty="0">
                <a:solidFill>
                  <a:schemeClr val="tx1"/>
                </a:solidFill>
              </a:rPr>
              <a:t>!</a:t>
            </a:r>
          </a:p>
          <a:p>
            <a:pPr marL="0" indent="0">
              <a:buFont typeface="Altis" panose="020B0603030000000003" pitchFamily="34" charset="0"/>
              <a:buNone/>
            </a:pPr>
            <a:r>
              <a:rPr lang="fi-FI" dirty="0">
                <a:solidFill>
                  <a:schemeClr val="tx1"/>
                </a:solidFill>
              </a:rPr>
              <a:t>Onko sinulla ollut </a:t>
            </a:r>
            <a:r>
              <a:rPr lang="fi-FI" dirty="0"/>
              <a:t>[ongelma]</a:t>
            </a:r>
            <a:r>
              <a:rPr lang="fi-FI" dirty="0">
                <a:solidFill>
                  <a:schemeClr val="tx1"/>
                </a:solidFill>
              </a:rPr>
              <a:t>?</a:t>
            </a:r>
          </a:p>
          <a:p>
            <a:pPr marL="0" indent="0">
              <a:buFont typeface="Altis" panose="020B0603030000000003" pitchFamily="34" charset="0"/>
              <a:buNone/>
            </a:pPr>
            <a:r>
              <a:rPr lang="fi-FI" dirty="0">
                <a:solidFill>
                  <a:schemeClr val="tx1"/>
                </a:solidFill>
              </a:rPr>
              <a:t>Ei hätää! Meidän ratkaisumme on </a:t>
            </a:r>
            <a:r>
              <a:rPr lang="fi-FI" dirty="0"/>
              <a:t>[tuote/palvelu]</a:t>
            </a:r>
            <a:r>
              <a:rPr lang="fi-FI" dirty="0">
                <a:solidFill>
                  <a:schemeClr val="tx1"/>
                </a:solidFill>
              </a:rPr>
              <a:t>.</a:t>
            </a:r>
          </a:p>
          <a:p>
            <a:pPr marL="0" indent="0">
              <a:buFont typeface="Altis" panose="020B0603030000000003" pitchFamily="34" charset="0"/>
              <a:buNone/>
            </a:pPr>
            <a:r>
              <a:rPr lang="fi-FI" dirty="0">
                <a:solidFill>
                  <a:schemeClr val="tx1"/>
                </a:solidFill>
              </a:rPr>
              <a:t>Meidän tuotteemme/palvelumme on paras ratkaisu ongelmaan, koska </a:t>
            </a:r>
            <a:r>
              <a:rPr lang="fi-FI" dirty="0"/>
              <a:t>[hyöty]</a:t>
            </a:r>
            <a:r>
              <a:rPr lang="fi-FI" dirty="0">
                <a:solidFill>
                  <a:schemeClr val="tx1"/>
                </a:solidFill>
              </a:rPr>
              <a:t>.</a:t>
            </a:r>
          </a:p>
          <a:p>
            <a:pPr marL="0" indent="0">
              <a:buFont typeface="Altis" panose="020B0603030000000003" pitchFamily="34" charset="0"/>
              <a:buNone/>
            </a:pPr>
            <a:r>
              <a:rPr lang="fi-FI" dirty="0">
                <a:solidFill>
                  <a:schemeClr val="tx1"/>
                </a:solidFill>
              </a:rPr>
              <a:t>Puhutaan lisää!</a:t>
            </a:r>
          </a:p>
        </p:txBody>
      </p:sp>
    </p:spTree>
    <p:extLst>
      <p:ext uri="{BB962C8B-B14F-4D97-AF65-F5344CB8AC3E}">
        <p14:creationId xmlns:p14="http://schemas.microsoft.com/office/powerpoint/2010/main" val="27518984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isällön paikkamerkki 3">
            <a:extLst>
              <a:ext uri="{FF2B5EF4-FFF2-40B4-BE49-F238E27FC236}">
                <a16:creationId xmlns:a16="http://schemas.microsoft.com/office/drawing/2014/main" id="{18A9168A-5DD5-426D-85F0-9EF9D07D15F7}"/>
              </a:ext>
            </a:extLst>
          </p:cNvPr>
          <p:cNvSpPr>
            <a:spLocks noGrp="1"/>
          </p:cNvSpPr>
          <p:nvPr>
            <p:ph idx="1"/>
          </p:nvPr>
        </p:nvSpPr>
        <p:spPr>
          <a:xfrm>
            <a:off x="1219200" y="2157624"/>
            <a:ext cx="5099050" cy="3278188"/>
          </a:xfrm>
        </p:spPr>
        <p:txBody>
          <a:bodyPr numCol="1"/>
          <a:lstStyle/>
          <a:p>
            <a:pPr marL="457200" indent="-457200">
              <a:buFont typeface="+mj-lt"/>
              <a:buAutoNum type="arabicPeriod"/>
            </a:pPr>
            <a:r>
              <a:rPr lang="fi-FI" b="1" dirty="0"/>
              <a:t>Kansikuva</a:t>
            </a:r>
            <a:r>
              <a:rPr lang="fi-FI" dirty="0"/>
              <a:t> (logo, nimi &amp; slogan)</a:t>
            </a:r>
          </a:p>
          <a:p>
            <a:pPr marL="457200" indent="-457200">
              <a:buFont typeface="+mj-lt"/>
              <a:buAutoNum type="arabicPeriod"/>
            </a:pPr>
            <a:r>
              <a:rPr lang="fi-FI" b="1" dirty="0"/>
              <a:t>Ongelma</a:t>
            </a:r>
            <a:r>
              <a:rPr lang="fi-FI" dirty="0"/>
              <a:t> (minkä ongelman ratkaisette?)</a:t>
            </a:r>
          </a:p>
          <a:p>
            <a:pPr marL="457200" indent="-457200">
              <a:buFont typeface="+mj-lt"/>
              <a:buAutoNum type="arabicPeriod"/>
            </a:pPr>
            <a:r>
              <a:rPr lang="fi-FI" b="1" dirty="0"/>
              <a:t>Ratkaisu</a:t>
            </a:r>
            <a:r>
              <a:rPr lang="fi-FI" dirty="0"/>
              <a:t> (mitä tuotetta/palvelua tarjoatte?)</a:t>
            </a:r>
          </a:p>
          <a:p>
            <a:pPr marL="457200" indent="-457200">
              <a:buFont typeface="+mj-lt"/>
              <a:buAutoNum type="arabicPeriod"/>
            </a:pPr>
            <a:r>
              <a:rPr lang="fi-FI" b="1" dirty="0"/>
              <a:t>Arvo</a:t>
            </a:r>
            <a:r>
              <a:rPr lang="fi-FI" dirty="0"/>
              <a:t> (mitä hyötyä siitä on asiakkaalle?)</a:t>
            </a:r>
          </a:p>
          <a:p>
            <a:pPr marL="457200" indent="-457200">
              <a:buFont typeface="+mj-lt"/>
              <a:buAutoNum type="arabicPeriod"/>
            </a:pPr>
            <a:r>
              <a:rPr lang="fi-FI" b="1" dirty="0"/>
              <a:t>Asiakas </a:t>
            </a:r>
            <a:r>
              <a:rPr lang="fi-FI" dirty="0"/>
              <a:t>(kuka on teidän asiakas?)</a:t>
            </a:r>
          </a:p>
          <a:p>
            <a:pPr marL="457200" indent="-457200">
              <a:buFont typeface="+mj-lt"/>
              <a:buAutoNum type="arabicPeriod"/>
            </a:pPr>
            <a:r>
              <a:rPr lang="fi-FI" b="1" dirty="0"/>
              <a:t>Markkinointi</a:t>
            </a:r>
            <a:r>
              <a:rPr lang="fi-FI" dirty="0"/>
              <a:t> (missä/miten markkinoitte?)</a:t>
            </a:r>
          </a:p>
          <a:p>
            <a:pPr marL="457200" indent="-457200">
              <a:buFont typeface="+mj-lt"/>
              <a:buAutoNum type="arabicPeriod"/>
            </a:pPr>
            <a:r>
              <a:rPr lang="fi-FI" b="1" dirty="0"/>
              <a:t>Hinta</a:t>
            </a:r>
            <a:r>
              <a:rPr lang="fi-FI" dirty="0"/>
              <a:t> (mitä tuote/palvelu maksaa?)</a:t>
            </a:r>
          </a:p>
          <a:p>
            <a:pPr marL="457200" indent="-457200">
              <a:buFont typeface="+mj-lt"/>
              <a:buAutoNum type="arabicPeriod"/>
            </a:pPr>
            <a:r>
              <a:rPr lang="fi-FI" b="1" dirty="0"/>
              <a:t>Tiimi</a:t>
            </a:r>
            <a:r>
              <a:rPr lang="fi-FI" dirty="0"/>
              <a:t> (millainen tiimi teillä on ja mitä osaatte?)</a:t>
            </a:r>
          </a:p>
          <a:p>
            <a:pPr marL="457200" indent="-457200">
              <a:buFont typeface="+mj-lt"/>
              <a:buAutoNum type="arabicPeriod"/>
            </a:pPr>
            <a:r>
              <a:rPr lang="fi-FI" b="1" dirty="0"/>
              <a:t>Lopetus</a:t>
            </a:r>
            <a:r>
              <a:rPr lang="fi-FI" dirty="0"/>
              <a:t> (logo, nimi &amp; slogan)</a:t>
            </a:r>
          </a:p>
        </p:txBody>
      </p:sp>
      <p:sp>
        <p:nvSpPr>
          <p:cNvPr id="3" name="Otsikko 2">
            <a:extLst>
              <a:ext uri="{FF2B5EF4-FFF2-40B4-BE49-F238E27FC236}">
                <a16:creationId xmlns:a16="http://schemas.microsoft.com/office/drawing/2014/main" id="{030BFA4A-33DE-4F30-8521-DEE313C58696}"/>
              </a:ext>
            </a:extLst>
          </p:cNvPr>
          <p:cNvSpPr>
            <a:spLocks noGrp="1"/>
          </p:cNvSpPr>
          <p:nvPr>
            <p:ph type="title"/>
          </p:nvPr>
        </p:nvSpPr>
        <p:spPr/>
        <p:txBody>
          <a:bodyPr/>
          <a:lstStyle/>
          <a:p>
            <a:r>
              <a:rPr lang="fi-FI" dirty="0"/>
              <a:t>Näin rakennetaan PowerPoint-esitys!</a:t>
            </a:r>
          </a:p>
        </p:txBody>
      </p:sp>
      <p:sp>
        <p:nvSpPr>
          <p:cNvPr id="5" name="Tekstin paikkamerkki 4">
            <a:extLst>
              <a:ext uri="{FF2B5EF4-FFF2-40B4-BE49-F238E27FC236}">
                <a16:creationId xmlns:a16="http://schemas.microsoft.com/office/drawing/2014/main" id="{60DC28C0-66B9-4570-9EA4-BD21F0C50799}"/>
              </a:ext>
            </a:extLst>
          </p:cNvPr>
          <p:cNvSpPr>
            <a:spLocks noGrp="1"/>
          </p:cNvSpPr>
          <p:nvPr>
            <p:ph type="body" sz="quarter" idx="13"/>
          </p:nvPr>
        </p:nvSpPr>
        <p:spPr>
          <a:xfrm>
            <a:off x="1219200" y="1575330"/>
            <a:ext cx="4876800" cy="495300"/>
          </a:xfrm>
        </p:spPr>
        <p:txBody>
          <a:bodyPr/>
          <a:lstStyle/>
          <a:p>
            <a:r>
              <a:rPr lang="fi-FI" sz="2800" dirty="0"/>
              <a:t>Sisältörunko (yksi dia per asia)</a:t>
            </a:r>
          </a:p>
        </p:txBody>
      </p:sp>
      <p:graphicFrame>
        <p:nvGraphicFramePr>
          <p:cNvPr id="8" name="Kaavio 7">
            <a:extLst>
              <a:ext uri="{FF2B5EF4-FFF2-40B4-BE49-F238E27FC236}">
                <a16:creationId xmlns:a16="http://schemas.microsoft.com/office/drawing/2014/main" id="{1752B7B2-AB14-4B6C-A7D0-F7C9D5907951}"/>
              </a:ext>
            </a:extLst>
          </p:cNvPr>
          <p:cNvGraphicFramePr/>
          <p:nvPr>
            <p:extLst>
              <p:ext uri="{D42A27DB-BD31-4B8C-83A1-F6EECF244321}">
                <p14:modId xmlns:p14="http://schemas.microsoft.com/office/powerpoint/2010/main" val="1073036584"/>
              </p:ext>
            </p:extLst>
          </p:nvPr>
        </p:nvGraphicFramePr>
        <p:xfrm>
          <a:off x="6506441" y="1030606"/>
          <a:ext cx="5160818" cy="44052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17613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isällön paikkamerkki 3">
            <a:extLst>
              <a:ext uri="{FF2B5EF4-FFF2-40B4-BE49-F238E27FC236}">
                <a16:creationId xmlns:a16="http://schemas.microsoft.com/office/drawing/2014/main" id="{FC9858F0-A117-46AF-9F0B-042135327A11}"/>
              </a:ext>
            </a:extLst>
          </p:cNvPr>
          <p:cNvSpPr>
            <a:spLocks noGrp="1"/>
          </p:cNvSpPr>
          <p:nvPr>
            <p:ph idx="1"/>
          </p:nvPr>
        </p:nvSpPr>
        <p:spPr>
          <a:xfrm>
            <a:off x="1219200" y="2905124"/>
            <a:ext cx="9248775" cy="2638425"/>
          </a:xfrm>
        </p:spPr>
        <p:txBody>
          <a:bodyPr/>
          <a:lstStyle/>
          <a:p>
            <a:pPr marL="0" indent="0">
              <a:buNone/>
            </a:pPr>
            <a:r>
              <a:rPr lang="fi-FI" dirty="0"/>
              <a:t>Ennen tietokoneen avaamista, suunnitellaan sisältö paperille. Tehdään esityksestä </a:t>
            </a:r>
            <a:r>
              <a:rPr lang="fi-FI" b="1" dirty="0"/>
              <a:t>kuvakäsikirjoitus</a:t>
            </a:r>
            <a:r>
              <a:rPr lang="fi-FI" dirty="0"/>
              <a:t>. Teidän esitys saa lopussa kestää maksimissaan </a:t>
            </a:r>
            <a:r>
              <a:rPr lang="fi-FI" b="1" dirty="0"/>
              <a:t>3 minuuttia</a:t>
            </a:r>
            <a:r>
              <a:rPr lang="fi-FI" dirty="0"/>
              <a:t>.</a:t>
            </a:r>
          </a:p>
          <a:p>
            <a:pPr marL="0" indent="0">
              <a:buNone/>
            </a:pPr>
            <a:endParaRPr lang="fi-FI" dirty="0"/>
          </a:p>
          <a:p>
            <a:pPr marL="0" indent="0">
              <a:buNone/>
            </a:pPr>
            <a:r>
              <a:rPr lang="fi-FI" dirty="0"/>
              <a:t>Suunnitelkaa paperille jokainen dia valmiiksi. Mitä sisältöjä haluatte tuoda esille? Missä kohdissa käytätte kuvia? Mitä haluatte sanoa?</a:t>
            </a:r>
          </a:p>
          <a:p>
            <a:pPr marL="0" indent="0">
              <a:buNone/>
            </a:pPr>
            <a:endParaRPr lang="fi-FI" dirty="0"/>
          </a:p>
          <a:p>
            <a:pPr marL="0" indent="0">
              <a:buNone/>
            </a:pPr>
            <a:r>
              <a:rPr lang="fi-FI" dirty="0"/>
              <a:t>Muistakaa, että PowerPoint </a:t>
            </a:r>
            <a:r>
              <a:rPr lang="fi-FI" b="1" dirty="0"/>
              <a:t>tukee</a:t>
            </a:r>
            <a:r>
              <a:rPr lang="fi-FI" dirty="0"/>
              <a:t> teidän esiintymistä, ei tee sitä teidän puolesta.</a:t>
            </a:r>
          </a:p>
        </p:txBody>
      </p:sp>
      <p:sp>
        <p:nvSpPr>
          <p:cNvPr id="3" name="Otsikko 2">
            <a:extLst>
              <a:ext uri="{FF2B5EF4-FFF2-40B4-BE49-F238E27FC236}">
                <a16:creationId xmlns:a16="http://schemas.microsoft.com/office/drawing/2014/main" id="{AE34AC5A-C4BB-401A-92F0-003933A9212C}"/>
              </a:ext>
            </a:extLst>
          </p:cNvPr>
          <p:cNvSpPr>
            <a:spLocks noGrp="1"/>
          </p:cNvSpPr>
          <p:nvPr>
            <p:ph type="title"/>
          </p:nvPr>
        </p:nvSpPr>
        <p:spPr/>
        <p:txBody>
          <a:bodyPr/>
          <a:lstStyle/>
          <a:p>
            <a:r>
              <a:rPr lang="fi-FI" dirty="0"/>
              <a:t>TIIMITEHTÄVÄ</a:t>
            </a:r>
          </a:p>
        </p:txBody>
      </p:sp>
      <p:sp>
        <p:nvSpPr>
          <p:cNvPr id="5" name="Tekstin paikkamerkki 4">
            <a:extLst>
              <a:ext uri="{FF2B5EF4-FFF2-40B4-BE49-F238E27FC236}">
                <a16:creationId xmlns:a16="http://schemas.microsoft.com/office/drawing/2014/main" id="{BE69BF5D-4F4B-4635-9B84-73FBE8FF6020}"/>
              </a:ext>
            </a:extLst>
          </p:cNvPr>
          <p:cNvSpPr>
            <a:spLocks noGrp="1"/>
          </p:cNvSpPr>
          <p:nvPr>
            <p:ph type="body" sz="quarter" idx="13"/>
          </p:nvPr>
        </p:nvSpPr>
        <p:spPr/>
        <p:txBody>
          <a:bodyPr/>
          <a:lstStyle/>
          <a:p>
            <a:r>
              <a:rPr lang="fi-FI" dirty="0"/>
              <a:t>Esityksen sisällön suunnittelu</a:t>
            </a:r>
          </a:p>
        </p:txBody>
      </p:sp>
    </p:spTree>
    <p:extLst>
      <p:ext uri="{BB962C8B-B14F-4D97-AF65-F5344CB8AC3E}">
        <p14:creationId xmlns:p14="http://schemas.microsoft.com/office/powerpoint/2010/main" val="698049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0825E334-0EB3-4F84-9766-AF9FF43DF09C}"/>
              </a:ext>
            </a:extLst>
          </p:cNvPr>
          <p:cNvSpPr>
            <a:spLocks noGrp="1"/>
          </p:cNvSpPr>
          <p:nvPr>
            <p:ph idx="1"/>
          </p:nvPr>
        </p:nvSpPr>
        <p:spPr>
          <a:xfrm>
            <a:off x="1219200" y="2905125"/>
            <a:ext cx="10318750" cy="2314874"/>
          </a:xfrm>
        </p:spPr>
        <p:txBody>
          <a:bodyPr/>
          <a:lstStyle/>
          <a:p>
            <a:r>
              <a:rPr lang="fi-FI" dirty="0"/>
              <a:t>Yksi sisältö per yksi dia.</a:t>
            </a:r>
          </a:p>
          <a:p>
            <a:r>
              <a:rPr lang="fi-FI" dirty="0"/>
              <a:t>Ei paljoa tekstiä (tällöin ihmiset keskittyvät kuuntelemaan eivätkä vain katso ruutua).</a:t>
            </a:r>
          </a:p>
          <a:p>
            <a:r>
              <a:rPr lang="fi-FI" dirty="0"/>
              <a:t>Käytä kuvia ja visuaalisia kuvioita (</a:t>
            </a:r>
            <a:r>
              <a:rPr lang="fi-FI" dirty="0">
                <a:hlinkClick r:id="rId2"/>
              </a:rPr>
              <a:t>www.unsplash.com</a:t>
            </a:r>
            <a:r>
              <a:rPr lang="fi-FI" dirty="0"/>
              <a:t> ja </a:t>
            </a:r>
            <a:r>
              <a:rPr lang="fi-FI" dirty="0">
                <a:hlinkClick r:id="rId3"/>
              </a:rPr>
              <a:t>www.pixabay.com</a:t>
            </a:r>
            <a:r>
              <a:rPr lang="fi-FI" dirty="0"/>
              <a:t> ovat ilmaisia kuvapankkeja).</a:t>
            </a:r>
          </a:p>
          <a:p>
            <a:r>
              <a:rPr lang="fi-FI" dirty="0"/>
              <a:t>Pidä esitys yksinkertaisena (animaatiot ovat kivoja, mutta niistä ei yleensä ole hyötyä).</a:t>
            </a:r>
          </a:p>
        </p:txBody>
      </p:sp>
      <p:sp>
        <p:nvSpPr>
          <p:cNvPr id="3" name="Otsikko 2">
            <a:extLst>
              <a:ext uri="{FF2B5EF4-FFF2-40B4-BE49-F238E27FC236}">
                <a16:creationId xmlns:a16="http://schemas.microsoft.com/office/drawing/2014/main" id="{426F648F-688F-4B44-8C98-EB0A8D2893C7}"/>
              </a:ext>
            </a:extLst>
          </p:cNvPr>
          <p:cNvSpPr>
            <a:spLocks noGrp="1"/>
          </p:cNvSpPr>
          <p:nvPr>
            <p:ph type="title"/>
          </p:nvPr>
        </p:nvSpPr>
        <p:spPr/>
        <p:txBody>
          <a:bodyPr/>
          <a:lstStyle/>
          <a:p>
            <a:endParaRPr lang="fi-FI"/>
          </a:p>
        </p:txBody>
      </p:sp>
      <p:sp>
        <p:nvSpPr>
          <p:cNvPr id="4" name="Tekstin paikkamerkki 3">
            <a:extLst>
              <a:ext uri="{FF2B5EF4-FFF2-40B4-BE49-F238E27FC236}">
                <a16:creationId xmlns:a16="http://schemas.microsoft.com/office/drawing/2014/main" id="{D5E4D2FA-81E6-4368-8F1D-998F9D48765A}"/>
              </a:ext>
            </a:extLst>
          </p:cNvPr>
          <p:cNvSpPr>
            <a:spLocks noGrp="1"/>
          </p:cNvSpPr>
          <p:nvPr>
            <p:ph type="body" sz="quarter" idx="13"/>
          </p:nvPr>
        </p:nvSpPr>
        <p:spPr/>
        <p:txBody>
          <a:bodyPr/>
          <a:lstStyle/>
          <a:p>
            <a:r>
              <a:rPr lang="fi-FI" dirty="0"/>
              <a:t>Näin teet timanttisen PowerPointin</a:t>
            </a:r>
          </a:p>
        </p:txBody>
      </p:sp>
    </p:spTree>
    <p:extLst>
      <p:ext uri="{BB962C8B-B14F-4D97-AF65-F5344CB8AC3E}">
        <p14:creationId xmlns:p14="http://schemas.microsoft.com/office/powerpoint/2010/main" val="15207378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isällön paikkamerkki 3">
            <a:extLst>
              <a:ext uri="{FF2B5EF4-FFF2-40B4-BE49-F238E27FC236}">
                <a16:creationId xmlns:a16="http://schemas.microsoft.com/office/drawing/2014/main" id="{FC9858F0-A117-46AF-9F0B-042135327A11}"/>
              </a:ext>
            </a:extLst>
          </p:cNvPr>
          <p:cNvSpPr>
            <a:spLocks noGrp="1"/>
          </p:cNvSpPr>
          <p:nvPr>
            <p:ph idx="1"/>
          </p:nvPr>
        </p:nvSpPr>
        <p:spPr>
          <a:xfrm>
            <a:off x="1219200" y="2905124"/>
            <a:ext cx="9248775" cy="2638425"/>
          </a:xfrm>
        </p:spPr>
        <p:txBody>
          <a:bodyPr/>
          <a:lstStyle/>
          <a:p>
            <a:pPr marL="0" indent="0">
              <a:buNone/>
            </a:pPr>
            <a:r>
              <a:rPr lang="fi-FI" dirty="0"/>
              <a:t>Teillä on sisällöt valmiina. Teillä on runko valmiina.</a:t>
            </a:r>
          </a:p>
          <a:p>
            <a:pPr marL="0" indent="0">
              <a:buNone/>
            </a:pPr>
            <a:endParaRPr lang="fi-FI" dirty="0"/>
          </a:p>
          <a:p>
            <a:pPr marL="0" indent="0">
              <a:buNone/>
            </a:pPr>
            <a:r>
              <a:rPr lang="fi-FI" dirty="0"/>
              <a:t>Nyt tehdään niiden pohjalta PowerPoint -esitys yrityksestänne. Muistakaa, että esitys saa kestää maksimissaan 3 minuuttia.</a:t>
            </a:r>
          </a:p>
        </p:txBody>
      </p:sp>
      <p:sp>
        <p:nvSpPr>
          <p:cNvPr id="3" name="Otsikko 2">
            <a:extLst>
              <a:ext uri="{FF2B5EF4-FFF2-40B4-BE49-F238E27FC236}">
                <a16:creationId xmlns:a16="http://schemas.microsoft.com/office/drawing/2014/main" id="{AE34AC5A-C4BB-401A-92F0-003933A9212C}"/>
              </a:ext>
            </a:extLst>
          </p:cNvPr>
          <p:cNvSpPr>
            <a:spLocks noGrp="1"/>
          </p:cNvSpPr>
          <p:nvPr>
            <p:ph type="title"/>
          </p:nvPr>
        </p:nvSpPr>
        <p:spPr/>
        <p:txBody>
          <a:bodyPr/>
          <a:lstStyle/>
          <a:p>
            <a:r>
              <a:rPr lang="fi-FI" dirty="0"/>
              <a:t>TIIMITEHTÄVÄ</a:t>
            </a:r>
          </a:p>
        </p:txBody>
      </p:sp>
      <p:sp>
        <p:nvSpPr>
          <p:cNvPr id="5" name="Tekstin paikkamerkki 4">
            <a:extLst>
              <a:ext uri="{FF2B5EF4-FFF2-40B4-BE49-F238E27FC236}">
                <a16:creationId xmlns:a16="http://schemas.microsoft.com/office/drawing/2014/main" id="{BE69BF5D-4F4B-4635-9B84-73FBE8FF6020}"/>
              </a:ext>
            </a:extLst>
          </p:cNvPr>
          <p:cNvSpPr>
            <a:spLocks noGrp="1"/>
          </p:cNvSpPr>
          <p:nvPr>
            <p:ph type="body" sz="quarter" idx="13"/>
          </p:nvPr>
        </p:nvSpPr>
        <p:spPr/>
        <p:txBody>
          <a:bodyPr/>
          <a:lstStyle/>
          <a:p>
            <a:r>
              <a:rPr lang="fi-FI" dirty="0"/>
              <a:t>PowerPointin teko</a:t>
            </a:r>
          </a:p>
        </p:txBody>
      </p:sp>
    </p:spTree>
    <p:extLst>
      <p:ext uri="{BB962C8B-B14F-4D97-AF65-F5344CB8AC3E}">
        <p14:creationId xmlns:p14="http://schemas.microsoft.com/office/powerpoint/2010/main" val="33580590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AD9A3E78-F9C8-4118-B23C-ABF0B526C383}"/>
              </a:ext>
            </a:extLst>
          </p:cNvPr>
          <p:cNvSpPr>
            <a:spLocks noGrp="1"/>
          </p:cNvSpPr>
          <p:nvPr>
            <p:ph type="ctrTitle"/>
          </p:nvPr>
        </p:nvSpPr>
        <p:spPr/>
        <p:txBody>
          <a:bodyPr/>
          <a:lstStyle/>
          <a:p>
            <a:r>
              <a:rPr lang="fi-FI" dirty="0"/>
              <a:t>Loppuesitykset</a:t>
            </a:r>
          </a:p>
        </p:txBody>
      </p:sp>
      <p:sp>
        <p:nvSpPr>
          <p:cNvPr id="6" name="Alaotsikko 5">
            <a:extLst>
              <a:ext uri="{FF2B5EF4-FFF2-40B4-BE49-F238E27FC236}">
                <a16:creationId xmlns:a16="http://schemas.microsoft.com/office/drawing/2014/main" id="{26E04AF6-C48E-4A67-AF13-68071228B9F6}"/>
              </a:ext>
            </a:extLst>
          </p:cNvPr>
          <p:cNvSpPr>
            <a:spLocks noGrp="1"/>
          </p:cNvSpPr>
          <p:nvPr>
            <p:ph type="subTitle" idx="1"/>
          </p:nvPr>
        </p:nvSpPr>
        <p:spPr/>
        <p:txBody>
          <a:bodyPr/>
          <a:lstStyle/>
          <a:p>
            <a:r>
              <a:rPr lang="fi-FI" dirty="0"/>
              <a:t>Melkein maalissa, vielä jaksaa!</a:t>
            </a:r>
          </a:p>
        </p:txBody>
      </p:sp>
      <p:sp>
        <p:nvSpPr>
          <p:cNvPr id="7" name="Tekstin paikkamerkki 6">
            <a:extLst>
              <a:ext uri="{FF2B5EF4-FFF2-40B4-BE49-F238E27FC236}">
                <a16:creationId xmlns:a16="http://schemas.microsoft.com/office/drawing/2014/main" id="{537AA530-87AC-485C-98DF-D907375FA357}"/>
              </a:ext>
            </a:extLst>
          </p:cNvPr>
          <p:cNvSpPr>
            <a:spLocks noGrp="1"/>
          </p:cNvSpPr>
          <p:nvPr>
            <p:ph type="body" sz="quarter" idx="13"/>
          </p:nvPr>
        </p:nvSpPr>
        <p:spPr/>
        <p:txBody>
          <a:bodyPr/>
          <a:lstStyle/>
          <a:p>
            <a:endParaRPr lang="fi-FI" dirty="0"/>
          </a:p>
        </p:txBody>
      </p:sp>
    </p:spTree>
    <p:extLst>
      <p:ext uri="{BB962C8B-B14F-4D97-AF65-F5344CB8AC3E}">
        <p14:creationId xmlns:p14="http://schemas.microsoft.com/office/powerpoint/2010/main" val="19171183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D19250D6-2003-40E9-A610-F6F68555A57E}"/>
              </a:ext>
            </a:extLst>
          </p:cNvPr>
          <p:cNvSpPr>
            <a:spLocks noGrp="1"/>
          </p:cNvSpPr>
          <p:nvPr>
            <p:ph type="title"/>
          </p:nvPr>
        </p:nvSpPr>
        <p:spPr/>
        <p:txBody>
          <a:bodyPr/>
          <a:lstStyle/>
          <a:p>
            <a:r>
              <a:rPr lang="fi-FI" dirty="0"/>
              <a:t>Muistakaa! Kukaan ei tiedä teitä itseänne enempää ideastanne.</a:t>
            </a:r>
            <a:br>
              <a:rPr lang="fi-FI" dirty="0"/>
            </a:br>
            <a:br>
              <a:rPr lang="fi-FI" dirty="0"/>
            </a:br>
            <a:r>
              <a:rPr lang="fi-FI" dirty="0"/>
              <a:t>Luottakaa itseenne.</a:t>
            </a:r>
          </a:p>
        </p:txBody>
      </p:sp>
    </p:spTree>
    <p:extLst>
      <p:ext uri="{BB962C8B-B14F-4D97-AF65-F5344CB8AC3E}">
        <p14:creationId xmlns:p14="http://schemas.microsoft.com/office/powerpoint/2010/main" val="3933384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Yrityksiä on erilaisia: pieniä, suuria, kotimaisia ja kansainvälisiä. Listatkaa ylös kaikki mahdolliset yritykset, joita teillä tulee mieleen.</a:t>
            </a:r>
          </a:p>
          <a:p>
            <a:pPr marL="0" indent="0">
              <a:lnSpc>
                <a:spcPct val="100000"/>
              </a:lnSpc>
              <a:buNone/>
            </a:pPr>
            <a:endParaRPr lang="fi-FI" sz="1850" b="1" dirty="0"/>
          </a:p>
          <a:p>
            <a:pPr marL="0" indent="0">
              <a:lnSpc>
                <a:spcPct val="100000"/>
              </a:lnSpc>
              <a:buNone/>
            </a:pPr>
            <a:r>
              <a:rPr lang="fi-FI" sz="1850" b="1" dirty="0"/>
              <a:t>Teillä on aikaa 2 minuuttia.</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PARIPORINA</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Mitä yrityksiä tiedät?</a:t>
            </a:r>
          </a:p>
        </p:txBody>
      </p:sp>
    </p:spTree>
    <p:extLst>
      <p:ext uri="{BB962C8B-B14F-4D97-AF65-F5344CB8AC3E}">
        <p14:creationId xmlns:p14="http://schemas.microsoft.com/office/powerpoint/2010/main" val="33382932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isällön paikkamerkki 3">
            <a:extLst>
              <a:ext uri="{FF2B5EF4-FFF2-40B4-BE49-F238E27FC236}">
                <a16:creationId xmlns:a16="http://schemas.microsoft.com/office/drawing/2014/main" id="{10352AD7-AC4A-497F-AF9D-16D8ACA54E79}"/>
              </a:ext>
            </a:extLst>
          </p:cNvPr>
          <p:cNvSpPr>
            <a:spLocks noGrp="1"/>
          </p:cNvSpPr>
          <p:nvPr>
            <p:ph idx="1"/>
          </p:nvPr>
        </p:nvSpPr>
        <p:spPr/>
        <p:txBody>
          <a:bodyPr/>
          <a:lstStyle/>
          <a:p>
            <a:r>
              <a:rPr lang="fi-FI" sz="2800" dirty="0"/>
              <a:t>Aikaa on 3 minuuttia, ei enempää (saa käyttää vähemmän).</a:t>
            </a:r>
          </a:p>
          <a:p>
            <a:r>
              <a:rPr lang="fi-FI" sz="2800" dirty="0"/>
              <a:t>Annetaan esiintyjille esitysrauha.</a:t>
            </a:r>
          </a:p>
          <a:p>
            <a:r>
              <a:rPr lang="fi-FI" sz="2800" dirty="0"/>
              <a:t>Esiintyjille aplodit ennen esitystä ja sen jälkeen!</a:t>
            </a:r>
          </a:p>
          <a:p>
            <a:r>
              <a:rPr lang="fi-FI" sz="2800" dirty="0"/>
              <a:t>Luottakaa itseenne.</a:t>
            </a:r>
          </a:p>
        </p:txBody>
      </p:sp>
      <p:sp>
        <p:nvSpPr>
          <p:cNvPr id="3" name="Otsikko 2">
            <a:extLst>
              <a:ext uri="{FF2B5EF4-FFF2-40B4-BE49-F238E27FC236}">
                <a16:creationId xmlns:a16="http://schemas.microsoft.com/office/drawing/2014/main" id="{1C155AC6-83A0-4458-8A70-DF6112BB581F}"/>
              </a:ext>
            </a:extLst>
          </p:cNvPr>
          <p:cNvSpPr>
            <a:spLocks noGrp="1"/>
          </p:cNvSpPr>
          <p:nvPr>
            <p:ph type="title"/>
          </p:nvPr>
        </p:nvSpPr>
        <p:spPr/>
        <p:txBody>
          <a:bodyPr/>
          <a:lstStyle/>
          <a:p>
            <a:endParaRPr lang="fi-FI"/>
          </a:p>
        </p:txBody>
      </p:sp>
      <p:sp>
        <p:nvSpPr>
          <p:cNvPr id="5" name="Tekstin paikkamerkki 4">
            <a:extLst>
              <a:ext uri="{FF2B5EF4-FFF2-40B4-BE49-F238E27FC236}">
                <a16:creationId xmlns:a16="http://schemas.microsoft.com/office/drawing/2014/main" id="{F4C984E1-3B74-473D-9EB2-FA47ADAB6F05}"/>
              </a:ext>
            </a:extLst>
          </p:cNvPr>
          <p:cNvSpPr>
            <a:spLocks noGrp="1"/>
          </p:cNvSpPr>
          <p:nvPr>
            <p:ph type="body" sz="quarter" idx="13"/>
          </p:nvPr>
        </p:nvSpPr>
        <p:spPr/>
        <p:txBody>
          <a:bodyPr/>
          <a:lstStyle/>
          <a:p>
            <a:r>
              <a:rPr lang="fi-FI" dirty="0"/>
              <a:t>Säännöt</a:t>
            </a:r>
          </a:p>
        </p:txBody>
      </p:sp>
    </p:spTree>
    <p:extLst>
      <p:ext uri="{BB962C8B-B14F-4D97-AF65-F5344CB8AC3E}">
        <p14:creationId xmlns:p14="http://schemas.microsoft.com/office/powerpoint/2010/main" val="39095106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975F5448-D4F6-47AE-8E44-D5DA93275515}"/>
              </a:ext>
            </a:extLst>
          </p:cNvPr>
          <p:cNvSpPr>
            <a:spLocks noGrp="1"/>
          </p:cNvSpPr>
          <p:nvPr>
            <p:ph type="ctrTitle"/>
          </p:nvPr>
        </p:nvSpPr>
        <p:spPr/>
        <p:txBody>
          <a:bodyPr/>
          <a:lstStyle/>
          <a:p>
            <a:r>
              <a:rPr lang="fi-FI" dirty="0" err="1"/>
              <a:t>Showtime</a:t>
            </a:r>
            <a:r>
              <a:rPr lang="fi-FI" dirty="0"/>
              <a:t>!</a:t>
            </a:r>
          </a:p>
        </p:txBody>
      </p:sp>
      <p:sp>
        <p:nvSpPr>
          <p:cNvPr id="6" name="Alaotsikko 5">
            <a:extLst>
              <a:ext uri="{FF2B5EF4-FFF2-40B4-BE49-F238E27FC236}">
                <a16:creationId xmlns:a16="http://schemas.microsoft.com/office/drawing/2014/main" id="{F4EC9019-E657-464A-9AB3-4AD576C7D86C}"/>
              </a:ext>
            </a:extLst>
          </p:cNvPr>
          <p:cNvSpPr>
            <a:spLocks noGrp="1"/>
          </p:cNvSpPr>
          <p:nvPr>
            <p:ph type="subTitle" idx="1"/>
          </p:nvPr>
        </p:nvSpPr>
        <p:spPr/>
        <p:txBody>
          <a:bodyPr/>
          <a:lstStyle/>
          <a:p>
            <a:endParaRPr lang="fi-FI"/>
          </a:p>
        </p:txBody>
      </p:sp>
      <p:sp>
        <p:nvSpPr>
          <p:cNvPr id="7" name="Tekstin paikkamerkki 6">
            <a:extLst>
              <a:ext uri="{FF2B5EF4-FFF2-40B4-BE49-F238E27FC236}">
                <a16:creationId xmlns:a16="http://schemas.microsoft.com/office/drawing/2014/main" id="{0D8D428B-6887-44B4-835E-8749B8571FB1}"/>
              </a:ext>
            </a:extLst>
          </p:cNvPr>
          <p:cNvSpPr>
            <a:spLocks noGrp="1"/>
          </p:cNvSpPr>
          <p:nvPr>
            <p:ph type="body" sz="quarter" idx="13"/>
          </p:nvPr>
        </p:nvSpPr>
        <p:spPr/>
        <p:txBody>
          <a:bodyPr/>
          <a:lstStyle/>
          <a:p>
            <a:endParaRPr lang="fi-FI"/>
          </a:p>
        </p:txBody>
      </p:sp>
    </p:spTree>
    <p:extLst>
      <p:ext uri="{BB962C8B-B14F-4D97-AF65-F5344CB8AC3E}">
        <p14:creationId xmlns:p14="http://schemas.microsoft.com/office/powerpoint/2010/main" val="25938707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DA6DCCCA-7CDD-4F3A-824B-39AE5DD36894}"/>
              </a:ext>
            </a:extLst>
          </p:cNvPr>
          <p:cNvSpPr>
            <a:spLocks noGrp="1"/>
          </p:cNvSpPr>
          <p:nvPr>
            <p:ph type="title"/>
          </p:nvPr>
        </p:nvSpPr>
        <p:spPr>
          <a:xfrm>
            <a:off x="822325" y="1512094"/>
            <a:ext cx="10515600" cy="3833812"/>
          </a:xfrm>
        </p:spPr>
        <p:txBody>
          <a:bodyPr anchor="ctr"/>
          <a:lstStyle/>
          <a:p>
            <a:r>
              <a:rPr lang="fi-FI" sz="11000" b="0" dirty="0"/>
              <a:t>Teitte sen! </a:t>
            </a:r>
            <a:r>
              <a:rPr lang="fi-FI" sz="11000" b="0" dirty="0" err="1"/>
              <a:t>Fantastic</a:t>
            </a:r>
            <a:r>
              <a:rPr lang="fi-FI" sz="11000" b="0" dirty="0"/>
              <a:t> </a:t>
            </a:r>
            <a:r>
              <a:rPr lang="fi-FI" sz="11000" b="0" dirty="0" err="1"/>
              <a:t>job</a:t>
            </a:r>
            <a:r>
              <a:rPr lang="fi-FI" sz="11000" b="0" dirty="0"/>
              <a:t>!</a:t>
            </a:r>
          </a:p>
        </p:txBody>
      </p:sp>
      <p:sp>
        <p:nvSpPr>
          <p:cNvPr id="6" name="Tekstin paikkamerkki 5">
            <a:extLst>
              <a:ext uri="{FF2B5EF4-FFF2-40B4-BE49-F238E27FC236}">
                <a16:creationId xmlns:a16="http://schemas.microsoft.com/office/drawing/2014/main" id="{D28DC456-6F6D-46AF-9E50-DAFB21C4B07C}"/>
              </a:ext>
            </a:extLst>
          </p:cNvPr>
          <p:cNvSpPr>
            <a:spLocks noGrp="1"/>
          </p:cNvSpPr>
          <p:nvPr>
            <p:ph type="body" sz="quarter" idx="13"/>
          </p:nvPr>
        </p:nvSpPr>
        <p:spPr>
          <a:xfrm>
            <a:off x="819150" y="5067300"/>
            <a:ext cx="6864350" cy="485775"/>
          </a:xfrm>
        </p:spPr>
        <p:txBody>
          <a:bodyPr/>
          <a:lstStyle/>
          <a:p>
            <a:r>
              <a:rPr lang="fi-FI" dirty="0"/>
              <a:t>Näin kehitetään liikeideoita, joilla ratkotaan ongelmia!</a:t>
            </a:r>
          </a:p>
        </p:txBody>
      </p:sp>
    </p:spTree>
    <p:extLst>
      <p:ext uri="{BB962C8B-B14F-4D97-AF65-F5344CB8AC3E}">
        <p14:creationId xmlns:p14="http://schemas.microsoft.com/office/powerpoint/2010/main" val="39765407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isällön paikkamerkki 4">
            <a:extLst>
              <a:ext uri="{FF2B5EF4-FFF2-40B4-BE49-F238E27FC236}">
                <a16:creationId xmlns:a16="http://schemas.microsoft.com/office/drawing/2014/main" id="{ED3C692C-1D3B-48F8-910A-E299E81443F1}"/>
              </a:ext>
            </a:extLst>
          </p:cNvPr>
          <p:cNvSpPr>
            <a:spLocks noGrp="1"/>
          </p:cNvSpPr>
          <p:nvPr>
            <p:ph idx="1"/>
          </p:nvPr>
        </p:nvSpPr>
        <p:spPr/>
        <p:txBody>
          <a:bodyPr/>
          <a:lstStyle/>
          <a:p>
            <a:r>
              <a:rPr lang="fi-FI" sz="3600" dirty="0"/>
              <a:t>Mikä oli parasta?</a:t>
            </a:r>
          </a:p>
          <a:p>
            <a:r>
              <a:rPr lang="fi-FI" sz="3600" dirty="0"/>
              <a:t>Mitä opit päivien aikana?</a:t>
            </a:r>
          </a:p>
          <a:p>
            <a:r>
              <a:rPr lang="fi-FI" sz="3600" dirty="0"/>
              <a:t>Mikä oli haastavaa?</a:t>
            </a:r>
          </a:p>
        </p:txBody>
      </p:sp>
      <p:sp>
        <p:nvSpPr>
          <p:cNvPr id="4" name="Otsikko 3">
            <a:extLst>
              <a:ext uri="{FF2B5EF4-FFF2-40B4-BE49-F238E27FC236}">
                <a16:creationId xmlns:a16="http://schemas.microsoft.com/office/drawing/2014/main" id="{A71F24B7-1C0B-4A08-975B-2E612F2CCC3E}"/>
              </a:ext>
            </a:extLst>
          </p:cNvPr>
          <p:cNvSpPr>
            <a:spLocks noGrp="1"/>
          </p:cNvSpPr>
          <p:nvPr>
            <p:ph type="title"/>
          </p:nvPr>
        </p:nvSpPr>
        <p:spPr/>
        <p:txBody>
          <a:bodyPr/>
          <a:lstStyle/>
          <a:p>
            <a:r>
              <a:rPr lang="fi-FI" dirty="0"/>
              <a:t>YHTEISKESKUSTELU</a:t>
            </a:r>
          </a:p>
        </p:txBody>
      </p:sp>
      <p:sp>
        <p:nvSpPr>
          <p:cNvPr id="6" name="Tekstin paikkamerkki 5">
            <a:extLst>
              <a:ext uri="{FF2B5EF4-FFF2-40B4-BE49-F238E27FC236}">
                <a16:creationId xmlns:a16="http://schemas.microsoft.com/office/drawing/2014/main" id="{AC2F67D4-B0D7-4ED9-B8DD-5242AB82EDE1}"/>
              </a:ext>
            </a:extLst>
          </p:cNvPr>
          <p:cNvSpPr>
            <a:spLocks noGrp="1"/>
          </p:cNvSpPr>
          <p:nvPr>
            <p:ph type="body" sz="quarter" idx="13"/>
          </p:nvPr>
        </p:nvSpPr>
        <p:spPr/>
        <p:txBody>
          <a:bodyPr/>
          <a:lstStyle/>
          <a:p>
            <a:r>
              <a:rPr lang="fi-FI" dirty="0"/>
              <a:t>Mitä tästä jäi käteen?</a:t>
            </a:r>
          </a:p>
        </p:txBody>
      </p:sp>
    </p:spTree>
    <p:extLst>
      <p:ext uri="{BB962C8B-B14F-4D97-AF65-F5344CB8AC3E}">
        <p14:creationId xmlns:p14="http://schemas.microsoft.com/office/powerpoint/2010/main" val="41606382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6253C05-1824-47BF-973D-4BBA08F96555}"/>
              </a:ext>
            </a:extLst>
          </p:cNvPr>
          <p:cNvSpPr>
            <a:spLocks noGrp="1"/>
          </p:cNvSpPr>
          <p:nvPr>
            <p:ph type="ctrTitle"/>
          </p:nvPr>
        </p:nvSpPr>
        <p:spPr>
          <a:xfrm>
            <a:off x="819150" y="530225"/>
            <a:ext cx="9848850" cy="3071813"/>
          </a:xfrm>
        </p:spPr>
        <p:txBody>
          <a:bodyPr/>
          <a:lstStyle/>
          <a:p>
            <a:r>
              <a:rPr lang="fi-FI" dirty="0"/>
              <a:t>Uskalla oivaltaa</a:t>
            </a:r>
          </a:p>
        </p:txBody>
      </p:sp>
      <p:sp>
        <p:nvSpPr>
          <p:cNvPr id="3" name="Alaotsikko 2">
            <a:extLst>
              <a:ext uri="{FF2B5EF4-FFF2-40B4-BE49-F238E27FC236}">
                <a16:creationId xmlns:a16="http://schemas.microsoft.com/office/drawing/2014/main" id="{5F8324A9-CE6C-4EA5-A618-0B99866C5A2D}"/>
              </a:ext>
            </a:extLst>
          </p:cNvPr>
          <p:cNvSpPr>
            <a:spLocks noGrp="1"/>
          </p:cNvSpPr>
          <p:nvPr>
            <p:ph type="subTitle" idx="1"/>
          </p:nvPr>
        </p:nvSpPr>
        <p:spPr/>
        <p:txBody>
          <a:bodyPr/>
          <a:lstStyle/>
          <a:p>
            <a:r>
              <a:rPr lang="fi-FI" dirty="0"/>
              <a:t>Yrittäjyyden monialainen oppimiskokonaisuus</a:t>
            </a:r>
          </a:p>
        </p:txBody>
      </p:sp>
      <p:sp>
        <p:nvSpPr>
          <p:cNvPr id="6" name="Tekstin paikkamerkki 5">
            <a:extLst>
              <a:ext uri="{FF2B5EF4-FFF2-40B4-BE49-F238E27FC236}">
                <a16:creationId xmlns:a16="http://schemas.microsoft.com/office/drawing/2014/main" id="{A6E78B73-DEA8-48E9-BDA7-F45FA01EBF91}"/>
              </a:ext>
            </a:extLst>
          </p:cNvPr>
          <p:cNvSpPr>
            <a:spLocks noGrp="1"/>
          </p:cNvSpPr>
          <p:nvPr>
            <p:ph type="body" sz="quarter" idx="13"/>
          </p:nvPr>
        </p:nvSpPr>
        <p:spPr>
          <a:xfrm>
            <a:off x="819150" y="4206081"/>
            <a:ext cx="7153275" cy="465140"/>
          </a:xfrm>
        </p:spPr>
        <p:txBody>
          <a:bodyPr/>
          <a:lstStyle/>
          <a:p>
            <a:r>
              <a:rPr lang="fi-FI" sz="1950" dirty="0"/>
              <a:t>Oulun sivistys- ja kulttuuripalvelut</a:t>
            </a:r>
          </a:p>
          <a:p>
            <a:br>
              <a:rPr lang="fi-FI" dirty="0"/>
            </a:br>
            <a:endParaRPr lang="fi-FI" sz="1950" dirty="0"/>
          </a:p>
        </p:txBody>
      </p:sp>
      <p:sp>
        <p:nvSpPr>
          <p:cNvPr id="5" name="Tekstin paikkamerkki 5">
            <a:extLst>
              <a:ext uri="{FF2B5EF4-FFF2-40B4-BE49-F238E27FC236}">
                <a16:creationId xmlns:a16="http://schemas.microsoft.com/office/drawing/2014/main" id="{E667E536-3EED-428B-ABD9-F513FD7BE224}"/>
              </a:ext>
            </a:extLst>
          </p:cNvPr>
          <p:cNvSpPr txBox="1">
            <a:spLocks/>
          </p:cNvSpPr>
          <p:nvPr/>
        </p:nvSpPr>
        <p:spPr>
          <a:xfrm>
            <a:off x="1676400" y="6022975"/>
            <a:ext cx="7153275" cy="609600"/>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0"/>
              </a:spcBef>
              <a:buFont typeface="Altis" panose="020B0603030000000003" pitchFamily="34" charset="0"/>
              <a:buNone/>
              <a:defRPr sz="1950" kern="1200">
                <a:solidFill>
                  <a:schemeClr val="bg1"/>
                </a:solidFill>
                <a:latin typeface="+mn-lt"/>
                <a:ea typeface="+mn-ea"/>
                <a:cs typeface="+mn-cs"/>
              </a:defRPr>
            </a:lvl1pPr>
            <a:lvl2pPr marL="361950" indent="0" algn="l" defTabSz="914400" rtl="0" eaLnBrk="1" latinLnBrk="0" hangingPunct="1">
              <a:lnSpc>
                <a:spcPct val="107000"/>
              </a:lnSpc>
              <a:spcBef>
                <a:spcPts val="0"/>
              </a:spcBef>
              <a:buFont typeface="Altis" panose="020B0603030000000003" pitchFamily="34" charset="0"/>
              <a:buNone/>
              <a:defRPr sz="1420" kern="1200">
                <a:solidFill>
                  <a:schemeClr val="bg2"/>
                </a:solidFill>
                <a:latin typeface="+mn-lt"/>
                <a:ea typeface="+mn-ea"/>
                <a:cs typeface="+mn-cs"/>
              </a:defRPr>
            </a:lvl2pPr>
            <a:lvl3pPr marL="8953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3pPr>
            <a:lvl4pPr marL="125730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4pPr>
            <a:lvl5pPr marL="1619250" indent="-180975" algn="l" defTabSz="914400" rtl="0" eaLnBrk="1" latinLnBrk="0" hangingPunct="1">
              <a:lnSpc>
                <a:spcPct val="107000"/>
              </a:lnSpc>
              <a:spcBef>
                <a:spcPts val="0"/>
              </a:spcBef>
              <a:buFont typeface="Arial" panose="020B0604020202020204" pitchFamily="34" charset="0"/>
              <a:buChar char="•"/>
              <a:defRPr sz="142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ctr"/>
            <a:r>
              <a:rPr lang="fi-FI" dirty="0"/>
              <a:t>Tämä teos on lisensoitu </a:t>
            </a:r>
            <a:r>
              <a:rPr lang="fi-FI" dirty="0">
                <a:hlinkClick r:id="rId2"/>
              </a:rPr>
              <a:t>Creative </a:t>
            </a:r>
            <a:r>
              <a:rPr lang="fi-FI" dirty="0" err="1">
                <a:hlinkClick r:id="rId2"/>
              </a:rPr>
              <a:t>Commons</a:t>
            </a:r>
            <a:r>
              <a:rPr lang="fi-FI" dirty="0">
                <a:hlinkClick r:id="rId2"/>
              </a:rPr>
              <a:t> Nimeä-</a:t>
            </a:r>
            <a:r>
              <a:rPr lang="fi-FI" dirty="0" err="1">
                <a:hlinkClick r:id="rId2"/>
              </a:rPr>
              <a:t>EiKaupallinen</a:t>
            </a:r>
            <a:r>
              <a:rPr lang="fi-FI" dirty="0">
                <a:hlinkClick r:id="rId2"/>
              </a:rPr>
              <a:t>-</a:t>
            </a:r>
            <a:r>
              <a:rPr lang="fi-FI" dirty="0" err="1">
                <a:hlinkClick r:id="rId2"/>
              </a:rPr>
              <a:t>JaaSamoin</a:t>
            </a:r>
            <a:r>
              <a:rPr lang="fi-FI" dirty="0">
                <a:hlinkClick r:id="rId2"/>
              </a:rPr>
              <a:t> 4.0 Kansainvälinen -lisenssillä</a:t>
            </a:r>
            <a:r>
              <a:rPr lang="fi-FI" dirty="0"/>
              <a:t>.</a:t>
            </a:r>
          </a:p>
          <a:p>
            <a:br>
              <a:rPr lang="fi-FI" dirty="0"/>
            </a:br>
            <a:endParaRPr lang="fi-FI" dirty="0"/>
          </a:p>
        </p:txBody>
      </p:sp>
    </p:spTree>
    <p:extLst>
      <p:ext uri="{BB962C8B-B14F-4D97-AF65-F5344CB8AC3E}">
        <p14:creationId xmlns:p14="http://schemas.microsoft.com/office/powerpoint/2010/main" val="806700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Valitkaa yrityksistä </a:t>
            </a:r>
            <a:r>
              <a:rPr lang="fi-FI" sz="1850" b="1" dirty="0"/>
              <a:t>kolme</a:t>
            </a:r>
            <a:r>
              <a:rPr lang="fi-FI" sz="1850" dirty="0"/>
              <a:t>, jotka haluatte kertoa muille. Miksi ne ovat teistä kiinnostavia?</a:t>
            </a:r>
          </a:p>
          <a:p>
            <a:pPr marL="0" indent="0">
              <a:lnSpc>
                <a:spcPct val="100000"/>
              </a:lnSpc>
              <a:buNone/>
            </a:pPr>
            <a:endParaRPr lang="fi-FI" sz="1850" b="1" dirty="0"/>
          </a:p>
          <a:p>
            <a:pPr marL="0" indent="0">
              <a:lnSpc>
                <a:spcPct val="100000"/>
              </a:lnSpc>
              <a:buNone/>
            </a:pPr>
            <a:r>
              <a:rPr lang="fi-FI" sz="1850" b="1" dirty="0"/>
              <a:t>Teillä on aikaa 1 minuutti.</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PARIPORINA</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Mitkä ovat mielenkiintoisimpia?</a:t>
            </a:r>
          </a:p>
        </p:txBody>
      </p:sp>
    </p:spTree>
    <p:extLst>
      <p:ext uri="{BB962C8B-B14F-4D97-AF65-F5344CB8AC3E}">
        <p14:creationId xmlns:p14="http://schemas.microsoft.com/office/powerpoint/2010/main" val="3224854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a:extLst>
              <a:ext uri="{FF2B5EF4-FFF2-40B4-BE49-F238E27FC236}">
                <a16:creationId xmlns:a16="http://schemas.microsoft.com/office/drawing/2014/main" id="{11406094-3ABB-405B-A9F4-876AE25AB13C}"/>
              </a:ext>
            </a:extLst>
          </p:cNvPr>
          <p:cNvSpPr>
            <a:spLocks noGrp="1"/>
          </p:cNvSpPr>
          <p:nvPr>
            <p:ph idx="1"/>
          </p:nvPr>
        </p:nvSpPr>
        <p:spPr>
          <a:xfrm>
            <a:off x="1219200" y="3495675"/>
            <a:ext cx="5419725" cy="2314874"/>
          </a:xfrm>
        </p:spPr>
        <p:txBody>
          <a:bodyPr/>
          <a:lstStyle/>
          <a:p>
            <a:pPr marL="0" indent="0">
              <a:lnSpc>
                <a:spcPct val="100000"/>
              </a:lnSpc>
              <a:buNone/>
            </a:pPr>
            <a:r>
              <a:rPr lang="fi-FI" sz="1850" dirty="0"/>
              <a:t>Yritysten taustalla on ihmisiä, yrittäjiä. Mitä yrittäjän pitää osata, jotta voi onnistua? Missä pitää olla hyvä? Listatkaa ylös taitoja, jotka ovat mielestänne tärkeitä.</a:t>
            </a:r>
          </a:p>
          <a:p>
            <a:pPr marL="0" indent="0">
              <a:lnSpc>
                <a:spcPct val="100000"/>
              </a:lnSpc>
              <a:buNone/>
            </a:pPr>
            <a:endParaRPr lang="fi-FI" sz="1850" b="1" dirty="0"/>
          </a:p>
          <a:p>
            <a:pPr marL="0" indent="0">
              <a:lnSpc>
                <a:spcPct val="100000"/>
              </a:lnSpc>
              <a:buNone/>
            </a:pPr>
            <a:r>
              <a:rPr lang="fi-FI" sz="1850" b="1" dirty="0"/>
              <a:t>Teillä on aikaa 5 minuuttia.</a:t>
            </a:r>
          </a:p>
        </p:txBody>
      </p:sp>
      <p:sp>
        <p:nvSpPr>
          <p:cNvPr id="5" name="Otsikko 4">
            <a:extLst>
              <a:ext uri="{FF2B5EF4-FFF2-40B4-BE49-F238E27FC236}">
                <a16:creationId xmlns:a16="http://schemas.microsoft.com/office/drawing/2014/main" id="{C620FEDF-C56E-4A11-BC62-928402BAD1C6}"/>
              </a:ext>
            </a:extLst>
          </p:cNvPr>
          <p:cNvSpPr>
            <a:spLocks noGrp="1"/>
          </p:cNvSpPr>
          <p:nvPr>
            <p:ph type="title"/>
          </p:nvPr>
        </p:nvSpPr>
        <p:spPr/>
        <p:txBody>
          <a:bodyPr/>
          <a:lstStyle/>
          <a:p>
            <a:r>
              <a:rPr lang="fi-FI" dirty="0"/>
              <a:t>RYHMÄPORINA</a:t>
            </a:r>
          </a:p>
        </p:txBody>
      </p:sp>
      <p:sp>
        <p:nvSpPr>
          <p:cNvPr id="7" name="Tekstin paikkamerkki 6">
            <a:extLst>
              <a:ext uri="{FF2B5EF4-FFF2-40B4-BE49-F238E27FC236}">
                <a16:creationId xmlns:a16="http://schemas.microsoft.com/office/drawing/2014/main" id="{013AED6C-E434-4503-AE43-92C626F838CF}"/>
              </a:ext>
            </a:extLst>
          </p:cNvPr>
          <p:cNvSpPr>
            <a:spLocks noGrp="1"/>
          </p:cNvSpPr>
          <p:nvPr>
            <p:ph type="body" sz="quarter" idx="13"/>
          </p:nvPr>
        </p:nvSpPr>
        <p:spPr>
          <a:xfrm>
            <a:off x="1257300" y="1695450"/>
            <a:ext cx="9629775" cy="1104900"/>
          </a:xfrm>
        </p:spPr>
        <p:txBody>
          <a:bodyPr/>
          <a:lstStyle/>
          <a:p>
            <a:pPr>
              <a:lnSpc>
                <a:spcPct val="110000"/>
              </a:lnSpc>
            </a:pPr>
            <a:r>
              <a:rPr lang="fi-FI" dirty="0"/>
              <a:t>Mitä yrittäjän pitää osata?</a:t>
            </a:r>
          </a:p>
        </p:txBody>
      </p:sp>
    </p:spTree>
    <p:extLst>
      <p:ext uri="{BB962C8B-B14F-4D97-AF65-F5344CB8AC3E}">
        <p14:creationId xmlns:p14="http://schemas.microsoft.com/office/powerpoint/2010/main" val="1519690228"/>
      </p:ext>
    </p:extLst>
  </p:cSld>
  <p:clrMapOvr>
    <a:masterClrMapping/>
  </p:clrMapOvr>
</p:sld>
</file>

<file path=ppt/theme/theme1.xml><?xml version="1.0" encoding="utf-8"?>
<a:theme xmlns:a="http://schemas.openxmlformats.org/drawingml/2006/main" name="Oulu">
  <a:themeElements>
    <a:clrScheme name="Oulu">
      <a:dk1>
        <a:sysClr val="windowText" lastClr="000000"/>
      </a:dk1>
      <a:lt1>
        <a:sysClr val="window" lastClr="FFFFFF"/>
      </a:lt1>
      <a:dk2>
        <a:srgbClr val="E10069"/>
      </a:dk2>
      <a:lt2>
        <a:srgbClr val="2D414B"/>
      </a:lt2>
      <a:accent1>
        <a:srgbClr val="E10069"/>
      </a:accent1>
      <a:accent2>
        <a:srgbClr val="F08C00"/>
      </a:accent2>
      <a:accent3>
        <a:srgbClr val="00AFD7"/>
      </a:accent3>
      <a:accent4>
        <a:srgbClr val="2DAA37"/>
      </a:accent4>
      <a:accent5>
        <a:srgbClr val="2D414B"/>
      </a:accent5>
      <a:accent6>
        <a:srgbClr val="D2DCE1"/>
      </a:accent6>
      <a:hlink>
        <a:srgbClr val="0563C1"/>
      </a:hlink>
      <a:folHlink>
        <a:srgbClr val="954F72"/>
      </a:folHlink>
    </a:clrScheme>
    <a:fontScheme name="Altis">
      <a:majorFont>
        <a:latin typeface="Altis"/>
        <a:ea typeface=""/>
        <a:cs typeface=""/>
      </a:majorFont>
      <a:minorFont>
        <a:latin typeface="Alti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ulu_sivistys_mallipohja_v2019-02-11.potx" id="{0781B54C-0868-4CEA-A636-8BB23A167F73}" vid="{01AFFF9C-45F6-4FA8-BFCD-7DDE106E04DD}"/>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Asiakirja" ma:contentTypeID="0x01010078FDA5C3019EC84D84A052AD2317D22F" ma:contentTypeVersion="11" ma:contentTypeDescription="Luo uusi asiakirja." ma:contentTypeScope="" ma:versionID="f26b009a4f47f41e0f6adff5d9b4653b">
  <xsd:schema xmlns:xsd="http://www.w3.org/2001/XMLSchema" xmlns:xs="http://www.w3.org/2001/XMLSchema" xmlns:p="http://schemas.microsoft.com/office/2006/metadata/properties" xmlns:ns2="717839c4-ca6d-4262-a4f0-f6f62c356567" xmlns:ns3="0909fd08-0759-4a52-bb17-5c181b3fb625" targetNamespace="http://schemas.microsoft.com/office/2006/metadata/properties" ma:root="true" ma:fieldsID="a24ec5456c71ecd2e3c5fe4c2722e33c" ns2:_="" ns3:_="">
    <xsd:import namespace="717839c4-ca6d-4262-a4f0-f6f62c356567"/>
    <xsd:import namespace="0909fd08-0759-4a52-bb17-5c181b3fb6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7839c4-ca6d-4262-a4f0-f6f62c356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uvien tunnisteet" ma:readOnly="false" ma:fieldId="{5cf76f15-5ced-4ddc-b409-7134ff3c332f}" ma:taxonomyMulti="true" ma:sspId="2e842811-fc86-452f-aa99-9d3d11fbf519"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09fd08-0759-4a52-bb17-5c181b3fb62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3db4a41-0dd3-4011-b996-c70c69cf1170}" ma:internalName="TaxCatchAll" ma:showField="CatchAllData" ma:web="0909fd08-0759-4a52-bb17-5c181b3fb6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909fd08-0759-4a52-bb17-5c181b3fb625" xsi:nil="true"/>
    <lcf76f155ced4ddcb4097134ff3c332f xmlns="717839c4-ca6d-4262-a4f0-f6f62c35656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679810B-037A-410E-8384-550A2708FA74}">
  <ds:schemaRefs>
    <ds:schemaRef ds:uri="http://schemas.microsoft.com/sharepoint/v3/contenttype/forms"/>
  </ds:schemaRefs>
</ds:datastoreItem>
</file>

<file path=customXml/itemProps2.xml><?xml version="1.0" encoding="utf-8"?>
<ds:datastoreItem xmlns:ds="http://schemas.openxmlformats.org/officeDocument/2006/customXml" ds:itemID="{092F196D-4516-4F98-8306-E0F252A3A2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7839c4-ca6d-4262-a4f0-f6f62c356567"/>
    <ds:schemaRef ds:uri="0909fd08-0759-4a52-bb17-5c181b3fb6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A711D1-427A-49F0-BF65-DF6895ED8C14}">
  <ds:schemaRefs>
    <ds:schemaRef ds:uri="0909fd08-0759-4a52-bb17-5c181b3fb625"/>
    <ds:schemaRef ds:uri="http://schemas.openxmlformats.org/package/2006/metadata/core-properties"/>
    <ds:schemaRef ds:uri="http://purl.org/dc/dcmitype/"/>
    <ds:schemaRef ds:uri="http://schemas.microsoft.com/office/2006/documentManagement/types"/>
    <ds:schemaRef ds:uri="717839c4-ca6d-4262-a4f0-f6f62c356567"/>
    <ds:schemaRef ds:uri="http://purl.org/dc/elements/1.1/"/>
    <ds:schemaRef ds:uri="http://www.w3.org/XML/1998/namespace"/>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Oulu</Template>
  <TotalTime>1005</TotalTime>
  <Words>2326</Words>
  <Application>Microsoft Office PowerPoint</Application>
  <PresentationFormat>Laajakuva</PresentationFormat>
  <Paragraphs>382</Paragraphs>
  <Slides>74</Slides>
  <Notes>6</Notes>
  <HiddenSlides>0</HiddenSlides>
  <MMClips>1</MMClips>
  <ScaleCrop>false</ScaleCrop>
  <HeadingPairs>
    <vt:vector size="6" baseType="variant">
      <vt:variant>
        <vt:lpstr>Käytetyt fontit</vt:lpstr>
      </vt:variant>
      <vt:variant>
        <vt:i4>7</vt:i4>
      </vt:variant>
      <vt:variant>
        <vt:lpstr>Teema</vt:lpstr>
      </vt:variant>
      <vt:variant>
        <vt:i4>1</vt:i4>
      </vt:variant>
      <vt:variant>
        <vt:lpstr>Dian otsikot</vt:lpstr>
      </vt:variant>
      <vt:variant>
        <vt:i4>74</vt:i4>
      </vt:variant>
    </vt:vector>
  </HeadingPairs>
  <TitlesOfParts>
    <vt:vector size="82" baseType="lpstr">
      <vt:lpstr>Altis</vt:lpstr>
      <vt:lpstr>Altis Heavy</vt:lpstr>
      <vt:lpstr>Altis Medium</vt:lpstr>
      <vt:lpstr>Arial</vt:lpstr>
      <vt:lpstr>Calibri</vt:lpstr>
      <vt:lpstr>Segoe UI</vt:lpstr>
      <vt:lpstr>Wingdings</vt:lpstr>
      <vt:lpstr>Oulu</vt:lpstr>
      <vt:lpstr>Uskalla oivaltaa</vt:lpstr>
      <vt:lpstr>Tervetuloa sukeltamaan yrittäjyyden maailmaan!</vt:lpstr>
      <vt:lpstr>Projektissa käymme läpi koko prosessin</vt:lpstr>
      <vt:lpstr>Yrittäjyys</vt:lpstr>
      <vt:lpstr>PARIPORINA</vt:lpstr>
      <vt:lpstr>PowerPoint-esitys</vt:lpstr>
      <vt:lpstr>PARIPORINA</vt:lpstr>
      <vt:lpstr>PARIPORINA</vt:lpstr>
      <vt:lpstr>RYHMÄPORINA</vt:lpstr>
      <vt:lpstr>Yrittäjyys on…</vt:lpstr>
      <vt:lpstr>To make the dream work, we need team work</vt:lpstr>
      <vt:lpstr>RYHMÄPORINA</vt:lpstr>
      <vt:lpstr>PowerPoint-esitys</vt:lpstr>
      <vt:lpstr>Vaahtokarkkihaaste</vt:lpstr>
      <vt:lpstr>TIIMITEHTÄVÄ</vt:lpstr>
      <vt:lpstr>TIIMITEHTÄVÄ</vt:lpstr>
      <vt:lpstr>Kaikki lähtee ideoista</vt:lpstr>
      <vt:lpstr>TIIMITEHTÄVÄ</vt:lpstr>
      <vt:lpstr>Haaste</vt:lpstr>
      <vt:lpstr>Kaikki lähtee ideoista</vt:lpstr>
      <vt:lpstr>TIIMITEHTÄVÄ</vt:lpstr>
      <vt:lpstr>TIIMITEHTÄVÄ</vt:lpstr>
      <vt:lpstr>PowerPoint-esitys</vt:lpstr>
      <vt:lpstr>TIIMITEHTÄVÄ</vt:lpstr>
      <vt:lpstr>Asiakkaita ja heidän ymmärtämistä</vt:lpstr>
      <vt:lpstr>PowerPoint-esitys</vt:lpstr>
      <vt:lpstr>TIIMITEHTÄVÄ</vt:lpstr>
      <vt:lpstr>PowerPoint-esitys</vt:lpstr>
      <vt:lpstr>TIIMITEHTÄVÄ</vt:lpstr>
      <vt:lpstr>Ideasta liikeideaksi</vt:lpstr>
      <vt:lpstr>Ideasta liikeideaksi</vt:lpstr>
      <vt:lpstr>PowerPoint-esitys</vt:lpstr>
      <vt:lpstr>Ihmiset eivät osta tuotteita tai palveluita, ihmiset ostavat ratkaisuja ongelmiinsa.</vt:lpstr>
      <vt:lpstr>PowerPoint-esitys</vt:lpstr>
      <vt:lpstr>TIIMITEHTÄVÄ</vt:lpstr>
      <vt:lpstr>PowerPoint-esitys</vt:lpstr>
      <vt:lpstr>Kestävä kehitys osaksi ideaa</vt:lpstr>
      <vt:lpstr>PARIPORINA</vt:lpstr>
      <vt:lpstr>PowerPoint-esitys</vt:lpstr>
      <vt:lpstr>PowerPoint-esitys</vt:lpstr>
      <vt:lpstr>PowerPoint-esitys</vt:lpstr>
      <vt:lpstr>TIIMITEHTÄVÄ</vt:lpstr>
      <vt:lpstr>Nimi &amp; logo</vt:lpstr>
      <vt:lpstr>PowerPoint-esitys</vt:lpstr>
      <vt:lpstr>PowerPoint-esitys</vt:lpstr>
      <vt:lpstr>Logo- ja nimivisa</vt:lpstr>
      <vt:lpstr>PowerPoint-esitys</vt:lpstr>
      <vt:lpstr>PowerPoint-esitys</vt:lpstr>
      <vt:lpstr>PowerPoint-esitys</vt:lpstr>
      <vt:lpstr>PowerPoint-esitys</vt:lpstr>
      <vt:lpstr>PowerPoint-esitys</vt:lpstr>
      <vt:lpstr>PowerPoint-esitys</vt:lpstr>
      <vt:lpstr>Sitten piirretään</vt:lpstr>
      <vt:lpstr>TIIMITEHTÄVÄ</vt:lpstr>
      <vt:lpstr>Markkinointi</vt:lpstr>
      <vt:lpstr>PowerPoint-esitys</vt:lpstr>
      <vt:lpstr>Talous</vt:lpstr>
      <vt:lpstr>Yritystalouden termit haltuun</vt:lpstr>
      <vt:lpstr>PARIPORINA</vt:lpstr>
      <vt:lpstr>Tuotteen ja palvelun kustannuksia ovat</vt:lpstr>
      <vt:lpstr>Myyntipuhe ja yritysesittely</vt:lpstr>
      <vt:lpstr>PowerPoint-esitys</vt:lpstr>
      <vt:lpstr>TIIMITEHTÄVÄ</vt:lpstr>
      <vt:lpstr>Näin rakennetaan PowerPoint-esitys!</vt:lpstr>
      <vt:lpstr>TIIMITEHTÄVÄ</vt:lpstr>
      <vt:lpstr>PowerPoint-esitys</vt:lpstr>
      <vt:lpstr>TIIMITEHTÄVÄ</vt:lpstr>
      <vt:lpstr>Loppuesitykset</vt:lpstr>
      <vt:lpstr>Muistakaa! Kukaan ei tiedä teitä itseänne enempää ideastanne.  Luottakaa itseenne.</vt:lpstr>
      <vt:lpstr>PowerPoint-esitys</vt:lpstr>
      <vt:lpstr>Showtime!</vt:lpstr>
      <vt:lpstr>Teitte sen! Fantastic job!</vt:lpstr>
      <vt:lpstr>YHTEISKESKUSTELU</vt:lpstr>
      <vt:lpstr>Uskalla oivaltaa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Oulu oivaltaa</dc:title>
  <dc:creator>Microsoft Office User</dc:creator>
  <cp:lastModifiedBy>Alanne Eemeli</cp:lastModifiedBy>
  <cp:revision>6</cp:revision>
  <dcterms:created xsi:type="dcterms:W3CDTF">2019-02-11T11:24:52Z</dcterms:created>
  <dcterms:modified xsi:type="dcterms:W3CDTF">2023-03-23T17:59:10Z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0x01010078FDA5C3019EC84D84A052AD2317D22F</vt:lpwstr>
  </property>
  <property fmtid="{D5CDD505-2E9C-101B-9397-08002B2CF9AE}" pid="3" name="_dlc_DocIdItemGuid">
    <vt:lpwstr>a77ec8f2-7b09-4afa-a636-5245e7cbdd7e</vt:lpwstr>
  </property>
  <property fmtid="{D5CDD505-2E9C-101B-9397-08002B2CF9AE}" pid="4" name="MSIP_Label_cb8ef749-f464-4495-9b41-5047bcb17145_Enabled">
    <vt:lpwstr>True</vt:lpwstr>
  </property>
  <property fmtid="{D5CDD505-2E9C-101B-9397-08002B2CF9AE}" pid="5" name="MSIP_Label_cb8ef749-f464-4495-9b41-5047bcb17145_SiteId">
    <vt:lpwstr>5cc89a67-fa29-4356-af5d-f436abc7c21b</vt:lpwstr>
  </property>
  <property fmtid="{D5CDD505-2E9C-101B-9397-08002B2CF9AE}" pid="6" name="MSIP_Label_cb8ef749-f464-4495-9b41-5047bcb17145_Owner">
    <vt:lpwstr>Eemeli.Alanne@ouka.fi</vt:lpwstr>
  </property>
  <property fmtid="{D5CDD505-2E9C-101B-9397-08002B2CF9AE}" pid="7" name="MSIP_Label_cb8ef749-f464-4495-9b41-5047bcb17145_SetDate">
    <vt:lpwstr>2020-10-22T14:23:21.3580398Z</vt:lpwstr>
  </property>
  <property fmtid="{D5CDD505-2E9C-101B-9397-08002B2CF9AE}" pid="8" name="MSIP_Label_cb8ef749-f464-4495-9b41-5047bcb17145_Name">
    <vt:lpwstr>Muu asiakirja</vt:lpwstr>
  </property>
  <property fmtid="{D5CDD505-2E9C-101B-9397-08002B2CF9AE}" pid="9" name="MSIP_Label_cb8ef749-f464-4495-9b41-5047bcb17145_Application">
    <vt:lpwstr>Microsoft Azure Information Protection</vt:lpwstr>
  </property>
  <property fmtid="{D5CDD505-2E9C-101B-9397-08002B2CF9AE}" pid="10" name="MSIP_Label_cb8ef749-f464-4495-9b41-5047bcb17145_ActionId">
    <vt:lpwstr>26fd7ec5-429b-41ac-83ef-94404d95e189</vt:lpwstr>
  </property>
  <property fmtid="{D5CDD505-2E9C-101B-9397-08002B2CF9AE}" pid="11" name="MSIP_Label_cb8ef749-f464-4495-9b41-5047bcb17145_Extended_MSFT_Method">
    <vt:lpwstr>Automatic</vt:lpwstr>
  </property>
  <property fmtid="{D5CDD505-2E9C-101B-9397-08002B2CF9AE}" pid="12" name="MSIP_Label_e7f2b28d-54cf-44b6-aad9-6a2b7fb652a6_Enabled">
    <vt:lpwstr>True</vt:lpwstr>
  </property>
  <property fmtid="{D5CDD505-2E9C-101B-9397-08002B2CF9AE}" pid="13" name="MSIP_Label_e7f2b28d-54cf-44b6-aad9-6a2b7fb652a6_SiteId">
    <vt:lpwstr>5cc89a67-fa29-4356-af5d-f436abc7c21b</vt:lpwstr>
  </property>
  <property fmtid="{D5CDD505-2E9C-101B-9397-08002B2CF9AE}" pid="14" name="MSIP_Label_e7f2b28d-54cf-44b6-aad9-6a2b7fb652a6_Owner">
    <vt:lpwstr>Eemeli.Alanne@ouka.fi</vt:lpwstr>
  </property>
  <property fmtid="{D5CDD505-2E9C-101B-9397-08002B2CF9AE}" pid="15" name="MSIP_Label_e7f2b28d-54cf-44b6-aad9-6a2b7fb652a6_SetDate">
    <vt:lpwstr>2020-10-22T14:23:21.3580398Z</vt:lpwstr>
  </property>
  <property fmtid="{D5CDD505-2E9C-101B-9397-08002B2CF9AE}" pid="16" name="MSIP_Label_e7f2b28d-54cf-44b6-aad9-6a2b7fb652a6_Name">
    <vt:lpwstr>Sisäinen</vt:lpwstr>
  </property>
  <property fmtid="{D5CDD505-2E9C-101B-9397-08002B2CF9AE}" pid="17" name="MSIP_Label_e7f2b28d-54cf-44b6-aad9-6a2b7fb652a6_Application">
    <vt:lpwstr>Microsoft Azure Information Protection</vt:lpwstr>
  </property>
  <property fmtid="{D5CDD505-2E9C-101B-9397-08002B2CF9AE}" pid="18" name="MSIP_Label_e7f2b28d-54cf-44b6-aad9-6a2b7fb652a6_ActionId">
    <vt:lpwstr>26fd7ec5-429b-41ac-83ef-94404d95e189</vt:lpwstr>
  </property>
  <property fmtid="{D5CDD505-2E9C-101B-9397-08002B2CF9AE}" pid="19" name="MSIP_Label_e7f2b28d-54cf-44b6-aad9-6a2b7fb652a6_Parent">
    <vt:lpwstr>cb8ef749-f464-4495-9b41-5047bcb17145</vt:lpwstr>
  </property>
  <property fmtid="{D5CDD505-2E9C-101B-9397-08002B2CF9AE}" pid="20" name="MSIP_Label_e7f2b28d-54cf-44b6-aad9-6a2b7fb652a6_Extended_MSFT_Method">
    <vt:lpwstr>Automatic</vt:lpwstr>
  </property>
  <property fmtid="{D5CDD505-2E9C-101B-9397-08002B2CF9AE}" pid="21" name="Sensitivity">
    <vt:lpwstr>Muu asiakirja Sisäinen</vt:lpwstr>
  </property>
  <property fmtid="{D5CDD505-2E9C-101B-9397-08002B2CF9AE}" pid="22" name="Order">
    <vt:r8>60600</vt:r8>
  </property>
  <property fmtid="{D5CDD505-2E9C-101B-9397-08002B2CF9AE}" pid="23" name="xd_Signature">
    <vt:bool>false</vt:bool>
  </property>
  <property fmtid="{D5CDD505-2E9C-101B-9397-08002B2CF9AE}" pid="24" name="xd_ProgID">
    <vt:lpwstr/>
  </property>
  <property fmtid="{D5CDD505-2E9C-101B-9397-08002B2CF9AE}" pid="25" name="ComplianceAssetId">
    <vt:lpwstr/>
  </property>
  <property fmtid="{D5CDD505-2E9C-101B-9397-08002B2CF9AE}" pid="26" name="TemplateUrl">
    <vt:lpwstr/>
  </property>
  <property fmtid="{D5CDD505-2E9C-101B-9397-08002B2CF9AE}" pid="27" name="_ExtendedDescription">
    <vt:lpwstr/>
  </property>
  <property fmtid="{D5CDD505-2E9C-101B-9397-08002B2CF9AE}" pid="28" name="TriggerFlowInfo">
    <vt:lpwstr/>
  </property>
  <property fmtid="{D5CDD505-2E9C-101B-9397-08002B2CF9AE}" pid="29" name="MediaServiceImageTags">
    <vt:lpwstr/>
  </property>
</Properties>
</file>