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49"/>
  </p:notesMasterIdLst>
  <p:sldIdLst>
    <p:sldId id="256" r:id="rId5"/>
    <p:sldId id="257" r:id="rId6"/>
    <p:sldId id="258" r:id="rId7"/>
    <p:sldId id="259" r:id="rId8"/>
    <p:sldId id="309" r:id="rId9"/>
    <p:sldId id="310" r:id="rId10"/>
    <p:sldId id="302" r:id="rId11"/>
    <p:sldId id="287" r:id="rId12"/>
    <p:sldId id="260" r:id="rId13"/>
    <p:sldId id="304" r:id="rId14"/>
    <p:sldId id="308" r:id="rId15"/>
    <p:sldId id="305" r:id="rId16"/>
    <p:sldId id="288" r:id="rId17"/>
    <p:sldId id="263" r:id="rId18"/>
    <p:sldId id="295" r:id="rId19"/>
    <p:sldId id="296" r:id="rId20"/>
    <p:sldId id="298" r:id="rId21"/>
    <p:sldId id="311" r:id="rId22"/>
    <p:sldId id="300" r:id="rId23"/>
    <p:sldId id="299" r:id="rId24"/>
    <p:sldId id="264" r:id="rId25"/>
    <p:sldId id="279" r:id="rId26"/>
    <p:sldId id="280" r:id="rId27"/>
    <p:sldId id="281" r:id="rId28"/>
    <p:sldId id="282" r:id="rId29"/>
    <p:sldId id="266" r:id="rId30"/>
    <p:sldId id="283" r:id="rId31"/>
    <p:sldId id="290" r:id="rId32"/>
    <p:sldId id="291" r:id="rId33"/>
    <p:sldId id="292" r:id="rId34"/>
    <p:sldId id="293" r:id="rId35"/>
    <p:sldId id="284" r:id="rId36"/>
    <p:sldId id="317" r:id="rId37"/>
    <p:sldId id="315" r:id="rId38"/>
    <p:sldId id="265" r:id="rId39"/>
    <p:sldId id="285" r:id="rId40"/>
    <p:sldId id="314" r:id="rId41"/>
    <p:sldId id="267" r:id="rId42"/>
    <p:sldId id="275" r:id="rId43"/>
    <p:sldId id="276" r:id="rId44"/>
    <p:sldId id="277" r:id="rId45"/>
    <p:sldId id="268" r:id="rId46"/>
    <p:sldId id="273" r:id="rId47"/>
    <p:sldId id="316" r:id="rId48"/>
  </p:sldIdLst>
  <p:sldSz cx="12192000"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ESITTELY JA OHJELMA" id="{DEDC81C2-1857-4AD9-B349-23F5B1CE80DC}">
          <p14:sldIdLst>
            <p14:sldId id="256"/>
            <p14:sldId id="257"/>
            <p14:sldId id="258"/>
            <p14:sldId id="259"/>
            <p14:sldId id="309"/>
          </p14:sldIdLst>
        </p14:section>
        <p14:section name="TEEMA 1: Oman osaamisen tunnistaminen" id="{1564B1E8-BB1E-4D4D-B35F-B504987D1ED9}">
          <p14:sldIdLst>
            <p14:sldId id="310"/>
            <p14:sldId id="302"/>
            <p14:sldId id="287"/>
          </p14:sldIdLst>
        </p14:section>
        <p14:section name="TEEMA 2: Oman osaamisen sanoittaminen" id="{3539747E-A2B9-4C20-B1E6-090F964CCE7C}">
          <p14:sldIdLst>
            <p14:sldId id="260"/>
            <p14:sldId id="304"/>
            <p14:sldId id="308"/>
            <p14:sldId id="305"/>
            <p14:sldId id="288"/>
          </p14:sldIdLst>
        </p14:section>
        <p14:section name="TEEMA 3: Johdatus yrittäjyyteen" id="{4A2DD638-E912-4315-A619-9C7D7B342D91}">
          <p14:sldIdLst>
            <p14:sldId id="263"/>
            <p14:sldId id="295"/>
            <p14:sldId id="296"/>
            <p14:sldId id="298"/>
            <p14:sldId id="311"/>
            <p14:sldId id="300"/>
            <p14:sldId id="299"/>
          </p14:sldIdLst>
        </p14:section>
        <p14:section name="Teema 4: Ideasta liikeideaksi" id="{18E45CEC-FD70-4D43-84B2-75018A157F70}">
          <p14:sldIdLst>
            <p14:sldId id="264"/>
            <p14:sldId id="279"/>
            <p14:sldId id="280"/>
            <p14:sldId id="281"/>
            <p14:sldId id="282"/>
          </p14:sldIdLst>
        </p14:section>
        <p14:section name="TEEMA 5: YRITYSESITTELY" id="{C30225A0-FE37-4462-B91B-D549450FC96D}">
          <p14:sldIdLst>
            <p14:sldId id="266"/>
            <p14:sldId id="283"/>
            <p14:sldId id="290"/>
            <p14:sldId id="291"/>
            <p14:sldId id="292"/>
            <p14:sldId id="293"/>
            <p14:sldId id="284"/>
            <p14:sldId id="317"/>
            <p14:sldId id="315"/>
          </p14:sldIdLst>
        </p14:section>
        <p14:section name="TEEMA 6: MARKKINOINTIVIDEO" id="{373A25A8-7651-408C-ACFE-C2B45526190F}">
          <p14:sldIdLst>
            <p14:sldId id="265"/>
            <p14:sldId id="285"/>
            <p14:sldId id="314"/>
          </p14:sldIdLst>
        </p14:section>
        <p14:section name="TEEMA 6: LOPPUESITYKSET" id="{F1F30C06-5025-42AF-9565-203963A3228F}">
          <p14:sldIdLst>
            <p14:sldId id="267"/>
            <p14:sldId id="275"/>
            <p14:sldId id="276"/>
            <p14:sldId id="277"/>
          </p14:sldIdLst>
        </p14:section>
        <p14:section name="PALAUTE" id="{7A946C7F-9993-4B2F-8968-C295285ED856}">
          <p14:sldIdLst>
            <p14:sldId id="268"/>
            <p14:sldId id="273"/>
            <p14:sldId id="316"/>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Normaali tyyli 2 - Korostu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48"/>
  </p:normalViewPr>
  <p:slideViewPr>
    <p:cSldViewPr snapToGrid="0" snapToObjects="1" showGuides="1">
      <p:cViewPr varScale="1">
        <p:scale>
          <a:sx n="100" d="100"/>
          <a:sy n="100" d="100"/>
        </p:scale>
        <p:origin x="864"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8" Type="http://schemas.openxmlformats.org/officeDocument/2006/relationships/slide" Target="slides/slide4.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anne Eemeli" userId="S::eemeli.alanne@eduouka.fi::5b4040e8-64a5-4c00-909d-63fe2d0953f6" providerId="AD" clId="Web-{CB4C11DE-675E-40A5-B8B2-0EC6DF092646}"/>
    <pc:docChg chg="modSld">
      <pc:chgData name="Alanne Eemeli" userId="S::eemeli.alanne@eduouka.fi::5b4040e8-64a5-4c00-909d-63fe2d0953f6" providerId="AD" clId="Web-{CB4C11DE-675E-40A5-B8B2-0EC6DF092646}" dt="2022-12-12T17:55:19.660" v="12" actId="20577"/>
      <pc:docMkLst>
        <pc:docMk/>
      </pc:docMkLst>
      <pc:sldChg chg="modSp">
        <pc:chgData name="Alanne Eemeli" userId="S::eemeli.alanne@eduouka.fi::5b4040e8-64a5-4c00-909d-63fe2d0953f6" providerId="AD" clId="Web-{CB4C11DE-675E-40A5-B8B2-0EC6DF092646}" dt="2022-12-12T17:53:59.766" v="4" actId="20577"/>
        <pc:sldMkLst>
          <pc:docMk/>
          <pc:sldMk cId="2108767172" sldId="263"/>
        </pc:sldMkLst>
        <pc:spChg chg="mod">
          <ac:chgData name="Alanne Eemeli" userId="S::eemeli.alanne@eduouka.fi::5b4040e8-64a5-4c00-909d-63fe2d0953f6" providerId="AD" clId="Web-{CB4C11DE-675E-40A5-B8B2-0EC6DF092646}" dt="2022-12-12T17:53:59.766" v="4" actId="20577"/>
          <ac:spMkLst>
            <pc:docMk/>
            <pc:sldMk cId="2108767172" sldId="263"/>
            <ac:spMk id="8" creationId="{5ADAA06C-1632-4B35-929D-D30A15D9E383}"/>
          </ac:spMkLst>
        </pc:spChg>
      </pc:sldChg>
      <pc:sldChg chg="modSp">
        <pc:chgData name="Alanne Eemeli" userId="S::eemeli.alanne@eduouka.fi::5b4040e8-64a5-4c00-909d-63fe2d0953f6" providerId="AD" clId="Web-{CB4C11DE-675E-40A5-B8B2-0EC6DF092646}" dt="2022-12-12T17:55:19.660" v="12" actId="20577"/>
        <pc:sldMkLst>
          <pc:docMk/>
          <pc:sldMk cId="2346254324" sldId="266"/>
        </pc:sldMkLst>
        <pc:spChg chg="mod">
          <ac:chgData name="Alanne Eemeli" userId="S::eemeli.alanne@eduouka.fi::5b4040e8-64a5-4c00-909d-63fe2d0953f6" providerId="AD" clId="Web-{CB4C11DE-675E-40A5-B8B2-0EC6DF092646}" dt="2022-12-12T17:55:19.660" v="12" actId="20577"/>
          <ac:spMkLst>
            <pc:docMk/>
            <pc:sldMk cId="2346254324" sldId="266"/>
            <ac:spMk id="7" creationId="{87CE7173-9BA6-46B3-8FE2-BB193A70BACA}"/>
          </ac:spMkLst>
        </pc:spChg>
      </pc:sldChg>
      <pc:sldChg chg="modSp">
        <pc:chgData name="Alanne Eemeli" userId="S::eemeli.alanne@eduouka.fi::5b4040e8-64a5-4c00-909d-63fe2d0953f6" providerId="AD" clId="Web-{CB4C11DE-675E-40A5-B8B2-0EC6DF092646}" dt="2022-12-12T17:54:45.658" v="8" actId="20577"/>
        <pc:sldMkLst>
          <pc:docMk/>
          <pc:sldMk cId="600525218" sldId="281"/>
        </pc:sldMkLst>
        <pc:spChg chg="mod">
          <ac:chgData name="Alanne Eemeli" userId="S::eemeli.alanne@eduouka.fi::5b4040e8-64a5-4c00-909d-63fe2d0953f6" providerId="AD" clId="Web-{CB4C11DE-675E-40A5-B8B2-0EC6DF092646}" dt="2022-12-12T17:54:45.658" v="8" actId="20577"/>
          <ac:spMkLst>
            <pc:docMk/>
            <pc:sldMk cId="600525218" sldId="281"/>
            <ac:spMk id="7" creationId="{82B868A7-95CC-42BB-B919-13104957ECDF}"/>
          </ac:spMkLst>
        </pc:spChg>
      </pc:sldChg>
    </pc:docChg>
  </pc:docChgLst>
  <pc:docChgLst>
    <pc:chgData name="Alanne Eemeli" userId="a143e023-ffcd-47ce-ba89-8a8293313fe9" providerId="ADAL" clId="{6FA08A1F-E20C-4134-BD3F-5128FBC70B37}"/>
    <pc:docChg chg="modSld">
      <pc:chgData name="Alanne Eemeli" userId="a143e023-ffcd-47ce-ba89-8a8293313fe9" providerId="ADAL" clId="{6FA08A1F-E20C-4134-BD3F-5128FBC70B37}" dt="2023-03-23T17:26:45.544" v="20" actId="20577"/>
      <pc:docMkLst>
        <pc:docMk/>
      </pc:docMkLst>
      <pc:sldChg chg="modSp mod">
        <pc:chgData name="Alanne Eemeli" userId="a143e023-ffcd-47ce-ba89-8a8293313fe9" providerId="ADAL" clId="{6FA08A1F-E20C-4134-BD3F-5128FBC70B37}" dt="2023-03-23T17:26:45.544" v="20" actId="20577"/>
        <pc:sldMkLst>
          <pc:docMk/>
          <pc:sldMk cId="2355891868" sldId="295"/>
        </pc:sldMkLst>
        <pc:spChg chg="mod">
          <ac:chgData name="Alanne Eemeli" userId="a143e023-ffcd-47ce-ba89-8a8293313fe9" providerId="ADAL" clId="{6FA08A1F-E20C-4134-BD3F-5128FBC70B37}" dt="2023-03-23T17:26:45.544" v="20" actId="20577"/>
          <ac:spMkLst>
            <pc:docMk/>
            <pc:sldMk cId="2355891868" sldId="295"/>
            <ac:spMk id="6" creationId="{D24E5ECA-BC70-4E76-BF45-00574C98FBBE}"/>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i-FI"/>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995" b="1" i="0" u="none" strike="noStrike" kern="1200" cap="all" spc="100" normalizeH="0" baseline="0">
                <a:solidFill>
                  <a:schemeClr val="lt1"/>
                </a:solidFill>
                <a:latin typeface="+mn-lt"/>
                <a:ea typeface="+mn-ea"/>
                <a:cs typeface="+mn-cs"/>
              </a:defRPr>
            </a:pPr>
            <a:r>
              <a:rPr lang="en-US"/>
              <a:t>YRITYSESITTELYN SISÄLTÖ</a:t>
            </a:r>
          </a:p>
        </c:rich>
      </c:tx>
      <c:overlay val="0"/>
      <c:spPr>
        <a:noFill/>
        <a:ln>
          <a:noFill/>
        </a:ln>
        <a:effectLst/>
      </c:spPr>
      <c:txPr>
        <a:bodyPr rot="0" spcFirstLastPara="1" vertOverflow="ellipsis" vert="horz" wrap="square" anchor="ctr" anchorCtr="1"/>
        <a:lstStyle/>
        <a:p>
          <a:pPr>
            <a:defRPr sz="1995" b="1" i="0" u="none" strike="noStrike" kern="1200" cap="all" spc="100" normalizeH="0" baseline="0">
              <a:solidFill>
                <a:schemeClr val="lt1"/>
              </a:solidFill>
              <a:latin typeface="+mn-lt"/>
              <a:ea typeface="+mn-ea"/>
              <a:cs typeface="+mn-cs"/>
            </a:defRPr>
          </a:pPr>
          <a:endParaRPr lang="fi-FI"/>
        </a:p>
      </c:txPr>
    </c:title>
    <c:autoTitleDeleted val="0"/>
    <c:plotArea>
      <c:layout/>
      <c:doughnutChart>
        <c:varyColors val="1"/>
        <c:ser>
          <c:idx val="0"/>
          <c:order val="0"/>
          <c:tx>
            <c:strRef>
              <c:f>Taul1!$B$1</c:f>
              <c:strCache>
                <c:ptCount val="1"/>
                <c:pt idx="0">
                  <c:v>Yritysesittelyn sisältö</c:v>
                </c:pt>
              </c:strCache>
            </c:strRef>
          </c:tx>
          <c:spPr>
            <a:solidFill>
              <a:schemeClr val="lt1"/>
            </a:solidFill>
            <a:ln w="19050">
              <a:solidFill>
                <a:schemeClr val="accent1"/>
              </a:solidFill>
            </a:ln>
            <a:effectLst/>
          </c:spPr>
          <c:dPt>
            <c:idx val="0"/>
            <c:bubble3D val="0"/>
            <c:spPr>
              <a:solidFill>
                <a:schemeClr val="lt1"/>
              </a:solidFill>
              <a:ln w="19050">
                <a:solidFill>
                  <a:schemeClr val="accent1"/>
                </a:solidFill>
              </a:ln>
              <a:effectLst/>
            </c:spPr>
            <c:extLst>
              <c:ext xmlns:c16="http://schemas.microsoft.com/office/drawing/2014/chart" uri="{C3380CC4-5D6E-409C-BE32-E72D297353CC}">
                <c16:uniqueId val="{00000001-EAE3-4F29-B324-62003D89DB38}"/>
              </c:ext>
            </c:extLst>
          </c:dPt>
          <c:dPt>
            <c:idx val="1"/>
            <c:bubble3D val="0"/>
            <c:spPr>
              <a:solidFill>
                <a:schemeClr val="lt1"/>
              </a:solidFill>
              <a:ln w="19050">
                <a:solidFill>
                  <a:schemeClr val="accent1"/>
                </a:solidFill>
              </a:ln>
              <a:effectLst/>
            </c:spPr>
            <c:extLst>
              <c:ext xmlns:c16="http://schemas.microsoft.com/office/drawing/2014/chart" uri="{C3380CC4-5D6E-409C-BE32-E72D297353CC}">
                <c16:uniqueId val="{00000003-EAE3-4F29-B324-62003D89DB38}"/>
              </c:ext>
            </c:extLst>
          </c:dPt>
          <c:dPt>
            <c:idx val="2"/>
            <c:bubble3D val="0"/>
            <c:spPr>
              <a:solidFill>
                <a:schemeClr val="lt1"/>
              </a:solidFill>
              <a:ln w="19050">
                <a:solidFill>
                  <a:schemeClr val="accent1"/>
                </a:solidFill>
              </a:ln>
              <a:effectLst/>
            </c:spPr>
            <c:extLst>
              <c:ext xmlns:c16="http://schemas.microsoft.com/office/drawing/2014/chart" uri="{C3380CC4-5D6E-409C-BE32-E72D297353CC}">
                <c16:uniqueId val="{00000005-EAE3-4F29-B324-62003D89DB38}"/>
              </c:ext>
            </c:extLst>
          </c:dPt>
          <c:dPt>
            <c:idx val="3"/>
            <c:bubble3D val="0"/>
            <c:spPr>
              <a:solidFill>
                <a:schemeClr val="lt1"/>
              </a:solidFill>
              <a:ln w="19050">
                <a:solidFill>
                  <a:schemeClr val="accent1"/>
                </a:solidFill>
              </a:ln>
              <a:effectLst/>
            </c:spPr>
            <c:extLst>
              <c:ext xmlns:c16="http://schemas.microsoft.com/office/drawing/2014/chart" uri="{C3380CC4-5D6E-409C-BE32-E72D297353CC}">
                <c16:uniqueId val="{00000007-EAE3-4F29-B324-62003D89DB38}"/>
              </c:ext>
            </c:extLst>
          </c:dPt>
          <c:dPt>
            <c:idx val="4"/>
            <c:bubble3D val="0"/>
            <c:spPr>
              <a:solidFill>
                <a:schemeClr val="lt1"/>
              </a:solidFill>
              <a:ln w="19050">
                <a:solidFill>
                  <a:schemeClr val="accent1"/>
                </a:solidFill>
              </a:ln>
              <a:effectLst/>
            </c:spPr>
            <c:extLst>
              <c:ext xmlns:c16="http://schemas.microsoft.com/office/drawing/2014/chart" uri="{C3380CC4-5D6E-409C-BE32-E72D297353CC}">
                <c16:uniqueId val="{00000009-EAE3-4F29-B324-62003D89DB38}"/>
              </c:ext>
            </c:extLst>
          </c:dPt>
          <c:dPt>
            <c:idx val="5"/>
            <c:bubble3D val="0"/>
            <c:spPr>
              <a:solidFill>
                <a:schemeClr val="lt1"/>
              </a:solidFill>
              <a:ln w="19050">
                <a:solidFill>
                  <a:schemeClr val="accent1"/>
                </a:solidFill>
              </a:ln>
              <a:effectLst/>
            </c:spPr>
            <c:extLst>
              <c:ext xmlns:c16="http://schemas.microsoft.com/office/drawing/2014/chart" uri="{C3380CC4-5D6E-409C-BE32-E72D297353CC}">
                <c16:uniqueId val="{0000000B-EAE3-4F29-B324-62003D89DB38}"/>
              </c:ext>
            </c:extLst>
          </c:dPt>
          <c:dPt>
            <c:idx val="6"/>
            <c:bubble3D val="0"/>
            <c:spPr>
              <a:solidFill>
                <a:schemeClr val="lt1"/>
              </a:solidFill>
              <a:ln w="19050">
                <a:solidFill>
                  <a:schemeClr val="accent1"/>
                </a:solidFill>
              </a:ln>
              <a:effectLst/>
            </c:spPr>
            <c:extLst>
              <c:ext xmlns:c16="http://schemas.microsoft.com/office/drawing/2014/chart" uri="{C3380CC4-5D6E-409C-BE32-E72D297353CC}">
                <c16:uniqueId val="{0000000D-EAE3-4F29-B324-62003D89DB38}"/>
              </c:ext>
            </c:extLst>
          </c:dPt>
          <c:dPt>
            <c:idx val="7"/>
            <c:bubble3D val="0"/>
            <c:spPr>
              <a:solidFill>
                <a:schemeClr val="lt1"/>
              </a:solidFill>
              <a:ln w="19050">
                <a:solidFill>
                  <a:schemeClr val="accent1"/>
                </a:solidFill>
              </a:ln>
              <a:effectLst/>
            </c:spPr>
            <c:extLst>
              <c:ext xmlns:c16="http://schemas.microsoft.com/office/drawing/2014/chart" uri="{C3380CC4-5D6E-409C-BE32-E72D297353CC}">
                <c16:uniqueId val="{0000000F-EAE3-4F29-B324-62003D89DB38}"/>
              </c:ext>
            </c:extLst>
          </c:dPt>
          <c:dPt>
            <c:idx val="8"/>
            <c:bubble3D val="0"/>
            <c:spPr>
              <a:solidFill>
                <a:schemeClr val="lt1"/>
              </a:solidFill>
              <a:ln w="19050">
                <a:solidFill>
                  <a:schemeClr val="accent1"/>
                </a:solidFill>
              </a:ln>
              <a:effectLst/>
            </c:spPr>
            <c:extLst>
              <c:ext xmlns:c16="http://schemas.microsoft.com/office/drawing/2014/chart" uri="{C3380CC4-5D6E-409C-BE32-E72D297353CC}">
                <c16:uniqueId val="{00000011-EAE3-4F29-B324-62003D89DB38}"/>
              </c:ext>
            </c:extLst>
          </c:dPt>
          <c:dLbls>
            <c:dLbl>
              <c:idx val="0"/>
              <c:tx>
                <c:rich>
                  <a:bodyPr/>
                  <a:lstStyle/>
                  <a:p>
                    <a:fld id="{619A330F-460B-43FF-AA5F-DDFDAD12EBE0}" type="CATEGORYNAME">
                      <a:rPr lang="en-US"/>
                      <a:pPr/>
                      <a:t>[LUOKAN NIMI]</a:t>
                    </a:fld>
                    <a:r>
                      <a:rPr lang="en-US" baseline="0" dirty="0"/>
                      <a:t>
</a:t>
                    </a:r>
                  </a:p>
                </c:rich>
              </c:tx>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EAE3-4F29-B324-62003D89DB38}"/>
                </c:ext>
              </c:extLst>
            </c:dLbl>
            <c:dLbl>
              <c:idx val="1"/>
              <c:tx>
                <c:rich>
                  <a:bodyPr/>
                  <a:lstStyle/>
                  <a:p>
                    <a:fld id="{D908AB29-9791-4317-8FEC-E8533CE48ECD}" type="CATEGORYNAME">
                      <a:rPr lang="en-US"/>
                      <a:pPr/>
                      <a:t>[LUOKAN NIMI]</a:t>
                    </a:fld>
                    <a:r>
                      <a:rPr lang="en-US" baseline="0"/>
                      <a:t>
</a:t>
                    </a:r>
                  </a:p>
                </c:rich>
              </c:tx>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EAE3-4F29-B324-62003D89DB38}"/>
                </c:ext>
              </c:extLst>
            </c:dLbl>
            <c:dLbl>
              <c:idx val="2"/>
              <c:tx>
                <c:rich>
                  <a:bodyPr/>
                  <a:lstStyle/>
                  <a:p>
                    <a:fld id="{C8757C16-5A48-4280-B75D-93265B80AE2B}" type="CATEGORYNAME">
                      <a:rPr lang="en-US"/>
                      <a:pPr/>
                      <a:t>[LUOKAN NIMI]</a:t>
                    </a:fld>
                    <a:r>
                      <a:rPr lang="en-US" baseline="0"/>
                      <a:t>
</a:t>
                    </a:r>
                  </a:p>
                </c:rich>
              </c:tx>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EAE3-4F29-B324-62003D89DB38}"/>
                </c:ext>
              </c:extLst>
            </c:dLbl>
            <c:dLbl>
              <c:idx val="3"/>
              <c:tx>
                <c:rich>
                  <a:bodyPr/>
                  <a:lstStyle/>
                  <a:p>
                    <a:fld id="{718DB0B0-7912-404C-B96D-CAA4C0DBEBAF}" type="CATEGORYNAME">
                      <a:rPr lang="en-US"/>
                      <a:pPr/>
                      <a:t>[LUOKAN NIMI]</a:t>
                    </a:fld>
                    <a:r>
                      <a:rPr lang="en-US" baseline="0"/>
                      <a:t>
</a:t>
                    </a:r>
                  </a:p>
                </c:rich>
              </c:tx>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EAE3-4F29-B324-62003D89DB38}"/>
                </c:ext>
              </c:extLst>
            </c:dLbl>
            <c:dLbl>
              <c:idx val="4"/>
              <c:tx>
                <c:rich>
                  <a:bodyPr/>
                  <a:lstStyle/>
                  <a:p>
                    <a:fld id="{B15B4A00-F610-4925-BB67-092CB7ECC945}" type="CATEGORYNAME">
                      <a:rPr lang="en-US"/>
                      <a:pPr/>
                      <a:t>[LUOKAN NIMI]</a:t>
                    </a:fld>
                    <a:r>
                      <a:rPr lang="en-US" baseline="0"/>
                      <a:t>
</a:t>
                    </a:r>
                  </a:p>
                </c:rich>
              </c:tx>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EAE3-4F29-B324-62003D89DB38}"/>
                </c:ext>
              </c:extLst>
            </c:dLbl>
            <c:dLbl>
              <c:idx val="5"/>
              <c:tx>
                <c:rich>
                  <a:bodyPr/>
                  <a:lstStyle/>
                  <a:p>
                    <a:fld id="{A8A804DA-FC02-4E5F-B12F-7D22216E65C6}" type="CATEGORYNAME">
                      <a:rPr lang="en-US"/>
                      <a:pPr/>
                      <a:t>[LUOKAN NIMI]</a:t>
                    </a:fld>
                    <a:r>
                      <a:rPr lang="en-US" baseline="0"/>
                      <a:t>
</a:t>
                    </a:r>
                  </a:p>
                </c:rich>
              </c:tx>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EAE3-4F29-B324-62003D89DB38}"/>
                </c:ext>
              </c:extLst>
            </c:dLbl>
            <c:dLbl>
              <c:idx val="6"/>
              <c:tx>
                <c:rich>
                  <a:bodyPr/>
                  <a:lstStyle/>
                  <a:p>
                    <a:r>
                      <a:rPr lang="en-US" dirty="0"/>
                      <a:t>Raha</a:t>
                    </a:r>
                    <a:r>
                      <a:rPr lang="en-US" baseline="0" dirty="0"/>
                      <a:t>
</a:t>
                    </a:r>
                  </a:p>
                </c:rich>
              </c:tx>
              <c:showLegendKey val="0"/>
              <c:showVal val="0"/>
              <c:showCatName val="1"/>
              <c:showSerName val="0"/>
              <c:showPercent val="1"/>
              <c:showBubbleSize val="0"/>
              <c:extLst>
                <c:ext xmlns:c15="http://schemas.microsoft.com/office/drawing/2012/chart" uri="{CE6537A1-D6FC-4f65-9D91-7224C49458BB}">
                  <c15:showDataLabelsRange val="0"/>
                </c:ext>
                <c:ext xmlns:c16="http://schemas.microsoft.com/office/drawing/2014/chart" uri="{C3380CC4-5D6E-409C-BE32-E72D297353CC}">
                  <c16:uniqueId val="{0000000D-EAE3-4F29-B324-62003D89DB38}"/>
                </c:ext>
              </c:extLst>
            </c:dLbl>
            <c:dLbl>
              <c:idx val="7"/>
              <c:tx>
                <c:rich>
                  <a:bodyPr/>
                  <a:lstStyle/>
                  <a:p>
                    <a:fld id="{9F5D379F-668C-4D3B-B237-3B4FF904624B}" type="CATEGORYNAME">
                      <a:rPr lang="en-US"/>
                      <a:pPr/>
                      <a:t>[LUOKAN NIMI]</a:t>
                    </a:fld>
                    <a:r>
                      <a:rPr lang="en-US" baseline="0" dirty="0"/>
                      <a:t>
</a:t>
                    </a:r>
                  </a:p>
                </c:rich>
              </c:tx>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EAE3-4F29-B324-62003D89DB38}"/>
                </c:ext>
              </c:extLst>
            </c:dLbl>
            <c:dLbl>
              <c:idx val="8"/>
              <c:tx>
                <c:rich>
                  <a:bodyPr/>
                  <a:lstStyle/>
                  <a:p>
                    <a:fld id="{9979CB29-E2DE-4586-A278-814C3C9B43EC}" type="CATEGORYNAME">
                      <a:rPr lang="en-US"/>
                      <a:pPr/>
                      <a:t>[LUOKAN NIMI]</a:t>
                    </a:fld>
                    <a:r>
                      <a:rPr lang="en-US" baseline="0"/>
                      <a:t>
</a:t>
                    </a:r>
                  </a:p>
                </c:rich>
              </c:tx>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1-EAE3-4F29-B324-62003D89DB38}"/>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accent1"/>
                    </a:solidFill>
                    <a:latin typeface="+mn-lt"/>
                    <a:ea typeface="+mn-ea"/>
                    <a:cs typeface="+mn-cs"/>
                  </a:defRPr>
                </a:pPr>
                <a:endParaRPr lang="fi-FI"/>
              </a:p>
            </c:txPr>
            <c:showLegendKey val="0"/>
            <c:showVal val="0"/>
            <c:showCatName val="1"/>
            <c:showSerName val="0"/>
            <c:showPercent val="1"/>
            <c:showBubbleSize val="0"/>
            <c:showLeaderLines val="1"/>
            <c:leaderLines>
              <c:spPr>
                <a:ln w="9525">
                  <a:solidFill>
                    <a:schemeClr val="accent1">
                      <a:lumMod val="60000"/>
                      <a:lumOff val="40000"/>
                    </a:schemeClr>
                  </a:solidFill>
                </a:ln>
                <a:effectLst/>
              </c:spPr>
            </c:leaderLines>
            <c:extLst>
              <c:ext xmlns:c15="http://schemas.microsoft.com/office/drawing/2012/chart" uri="{CE6537A1-D6FC-4f65-9D91-7224C49458BB}"/>
            </c:extLst>
          </c:dLbls>
          <c:cat>
            <c:strRef>
              <c:f>Taul1!$A$2:$A$10</c:f>
              <c:strCache>
                <c:ptCount val="9"/>
                <c:pt idx="0">
                  <c:v>Kansi</c:v>
                </c:pt>
                <c:pt idx="1">
                  <c:v>Ongelma</c:v>
                </c:pt>
                <c:pt idx="2">
                  <c:v>Ratkaisu</c:v>
                </c:pt>
                <c:pt idx="3">
                  <c:v>Arvo</c:v>
                </c:pt>
                <c:pt idx="4">
                  <c:v>Asiakas</c:v>
                </c:pt>
                <c:pt idx="5">
                  <c:v>Markkinointi</c:v>
                </c:pt>
                <c:pt idx="6">
                  <c:v>Hinta</c:v>
                </c:pt>
                <c:pt idx="7">
                  <c:v>Tiimi</c:v>
                </c:pt>
                <c:pt idx="8">
                  <c:v>Lopetus</c:v>
                </c:pt>
              </c:strCache>
            </c:strRef>
          </c:cat>
          <c:val>
            <c:numRef>
              <c:f>Taul1!$B$2:$B$10</c:f>
              <c:numCache>
                <c:formatCode>General</c:formatCode>
                <c:ptCount val="9"/>
                <c:pt idx="0">
                  <c:v>11.1</c:v>
                </c:pt>
                <c:pt idx="1">
                  <c:v>11.1</c:v>
                </c:pt>
                <c:pt idx="2">
                  <c:v>11.1</c:v>
                </c:pt>
                <c:pt idx="3">
                  <c:v>11.1</c:v>
                </c:pt>
                <c:pt idx="4">
                  <c:v>11.1</c:v>
                </c:pt>
                <c:pt idx="5">
                  <c:v>11.1</c:v>
                </c:pt>
                <c:pt idx="6">
                  <c:v>11.1</c:v>
                </c:pt>
                <c:pt idx="7">
                  <c:v>11.1</c:v>
                </c:pt>
                <c:pt idx="8">
                  <c:v>11.1</c:v>
                </c:pt>
              </c:numCache>
            </c:numRef>
          </c:val>
          <c:extLst>
            <c:ext xmlns:c16="http://schemas.microsoft.com/office/drawing/2014/chart" uri="{C3380CC4-5D6E-409C-BE32-E72D297353CC}">
              <c16:uniqueId val="{00000012-EAE3-4F29-B324-62003D89DB38}"/>
            </c:ext>
          </c:extLst>
        </c:ser>
        <c:dLbls>
          <c:showLegendKey val="0"/>
          <c:showVal val="0"/>
          <c:showCatName val="0"/>
          <c:showSerName val="0"/>
          <c:showPercent val="1"/>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accent1"/>
    </a:solidFill>
    <a:ln w="9525" cap="flat" cmpd="sng" algn="ctr">
      <a:solidFill>
        <a:schemeClr val="accent1"/>
      </a:solidFill>
      <a:round/>
    </a:ln>
    <a:effectLst/>
  </c:spPr>
  <c:txPr>
    <a:bodyPr/>
    <a:lstStyle/>
    <a:p>
      <a:pPr>
        <a:defRPr/>
      </a:pPr>
      <a:endParaRPr lang="fi-FI"/>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i-FI"/>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r>
              <a:rPr lang="en-US"/>
              <a:t>YRITYSESITTELYN SISÄLTÖ</a:t>
            </a:r>
          </a:p>
        </c:rich>
      </c:tx>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fi-FI"/>
        </a:p>
      </c:txPr>
    </c:title>
    <c:autoTitleDeleted val="0"/>
    <c:plotArea>
      <c:layout/>
      <c:doughnutChart>
        <c:varyColors val="1"/>
        <c:ser>
          <c:idx val="0"/>
          <c:order val="0"/>
          <c:tx>
            <c:strRef>
              <c:f>Taul1!$B$1</c:f>
              <c:strCache>
                <c:ptCount val="1"/>
                <c:pt idx="0">
                  <c:v>Yritysesittelyn sisältö</c:v>
                </c:pt>
              </c:strCache>
            </c:strRef>
          </c:tx>
          <c:dPt>
            <c:idx val="0"/>
            <c:bubble3D val="0"/>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EAE3-4F29-B324-62003D89DB38}"/>
              </c:ext>
            </c:extLst>
          </c:dPt>
          <c:dPt>
            <c:idx val="1"/>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EAE3-4F29-B324-62003D89DB38}"/>
              </c:ext>
            </c:extLst>
          </c:dPt>
          <c:dPt>
            <c:idx val="2"/>
            <c:bubble3D val="0"/>
            <c:spPr>
              <a:solidFill>
                <a:schemeClr val="accent3"/>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EAE3-4F29-B324-62003D89DB38}"/>
              </c:ext>
            </c:extLst>
          </c:dPt>
          <c:dPt>
            <c:idx val="3"/>
            <c:bubble3D val="0"/>
            <c:spPr>
              <a:solidFill>
                <a:schemeClr val="accent4"/>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EAE3-4F29-B324-62003D89DB38}"/>
              </c:ext>
            </c:extLst>
          </c:dPt>
          <c:dPt>
            <c:idx val="4"/>
            <c:bubble3D val="0"/>
            <c:spPr>
              <a:solidFill>
                <a:schemeClr val="accent5"/>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EAE3-4F29-B324-62003D89DB38}"/>
              </c:ext>
            </c:extLst>
          </c:dPt>
          <c:dPt>
            <c:idx val="5"/>
            <c:bubble3D val="0"/>
            <c:spPr>
              <a:solidFill>
                <a:schemeClr val="accent6"/>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EAE3-4F29-B324-62003D89DB38}"/>
              </c:ext>
            </c:extLst>
          </c:dPt>
          <c:dPt>
            <c:idx val="6"/>
            <c:bubble3D val="0"/>
            <c:spPr>
              <a:solidFill>
                <a:schemeClr val="accent1">
                  <a:lumMod val="60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EAE3-4F29-B324-62003D89DB38}"/>
              </c:ext>
            </c:extLst>
          </c:dPt>
          <c:dPt>
            <c:idx val="7"/>
            <c:bubble3D val="0"/>
            <c:spPr>
              <a:solidFill>
                <a:schemeClr val="accent2">
                  <a:lumMod val="60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F-EAE3-4F29-B324-62003D89DB38}"/>
              </c:ext>
            </c:extLst>
          </c:dPt>
          <c:dPt>
            <c:idx val="8"/>
            <c:bubble3D val="0"/>
            <c:spPr>
              <a:solidFill>
                <a:schemeClr val="accent3">
                  <a:lumMod val="60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1-EAE3-4F29-B324-62003D89DB38}"/>
              </c:ext>
            </c:extLst>
          </c:dPt>
          <c:dLbls>
            <c:dLbl>
              <c:idx val="0"/>
              <c:tx>
                <c:rich>
                  <a:bodyPr/>
                  <a:lstStyle/>
                  <a:p>
                    <a:fld id="{619A330F-460B-43FF-AA5F-DDFDAD12EBE0}" type="CATEGORYNAME">
                      <a:rPr lang="en-US"/>
                      <a:pPr/>
                      <a:t>[LUOKAN NIMI]</a:t>
                    </a:fld>
                    <a:r>
                      <a:rPr lang="en-US" baseline="0" dirty="0"/>
                      <a:t>
</a:t>
                    </a:r>
                  </a:p>
                </c:rich>
              </c:tx>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EAE3-4F29-B324-62003D89DB38}"/>
                </c:ext>
              </c:extLst>
            </c:dLbl>
            <c:dLbl>
              <c:idx val="1"/>
              <c:tx>
                <c:rich>
                  <a:bodyPr/>
                  <a:lstStyle/>
                  <a:p>
                    <a:fld id="{D908AB29-9791-4317-8FEC-E8533CE48ECD}" type="CATEGORYNAME">
                      <a:rPr lang="en-US"/>
                      <a:pPr/>
                      <a:t>[LUOKAN NIMI]</a:t>
                    </a:fld>
                    <a:r>
                      <a:rPr lang="en-US" baseline="0"/>
                      <a:t>
</a:t>
                    </a:r>
                  </a:p>
                </c:rich>
              </c:tx>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EAE3-4F29-B324-62003D89DB38}"/>
                </c:ext>
              </c:extLst>
            </c:dLbl>
            <c:dLbl>
              <c:idx val="2"/>
              <c:tx>
                <c:rich>
                  <a:bodyPr/>
                  <a:lstStyle/>
                  <a:p>
                    <a:fld id="{C8757C16-5A48-4280-B75D-93265B80AE2B}" type="CATEGORYNAME">
                      <a:rPr lang="en-US"/>
                      <a:pPr/>
                      <a:t>[LUOKAN NIMI]</a:t>
                    </a:fld>
                    <a:r>
                      <a:rPr lang="en-US" baseline="0"/>
                      <a:t>
</a:t>
                    </a:r>
                  </a:p>
                </c:rich>
              </c:tx>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EAE3-4F29-B324-62003D89DB38}"/>
                </c:ext>
              </c:extLst>
            </c:dLbl>
            <c:dLbl>
              <c:idx val="3"/>
              <c:tx>
                <c:rich>
                  <a:bodyPr/>
                  <a:lstStyle/>
                  <a:p>
                    <a:fld id="{718DB0B0-7912-404C-B96D-CAA4C0DBEBAF}" type="CATEGORYNAME">
                      <a:rPr lang="en-US"/>
                      <a:pPr/>
                      <a:t>[LUOKAN NIMI]</a:t>
                    </a:fld>
                    <a:r>
                      <a:rPr lang="en-US" baseline="0"/>
                      <a:t>
</a:t>
                    </a:r>
                  </a:p>
                </c:rich>
              </c:tx>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EAE3-4F29-B324-62003D89DB38}"/>
                </c:ext>
              </c:extLst>
            </c:dLbl>
            <c:dLbl>
              <c:idx val="4"/>
              <c:tx>
                <c:rich>
                  <a:bodyPr/>
                  <a:lstStyle/>
                  <a:p>
                    <a:fld id="{B15B4A00-F610-4925-BB67-092CB7ECC945}" type="CATEGORYNAME">
                      <a:rPr lang="en-US"/>
                      <a:pPr/>
                      <a:t>[LUOKAN NIMI]</a:t>
                    </a:fld>
                    <a:r>
                      <a:rPr lang="en-US" baseline="0"/>
                      <a:t>
</a:t>
                    </a:r>
                  </a:p>
                </c:rich>
              </c:tx>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EAE3-4F29-B324-62003D89DB38}"/>
                </c:ext>
              </c:extLst>
            </c:dLbl>
            <c:dLbl>
              <c:idx val="5"/>
              <c:tx>
                <c:rich>
                  <a:bodyPr/>
                  <a:lstStyle/>
                  <a:p>
                    <a:fld id="{A8A804DA-FC02-4E5F-B12F-7D22216E65C6}" type="CATEGORYNAME">
                      <a:rPr lang="en-US"/>
                      <a:pPr/>
                      <a:t>[LUOKAN NIMI]</a:t>
                    </a:fld>
                    <a:r>
                      <a:rPr lang="en-US" baseline="0"/>
                      <a:t>
</a:t>
                    </a:r>
                  </a:p>
                </c:rich>
              </c:tx>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EAE3-4F29-B324-62003D89DB38}"/>
                </c:ext>
              </c:extLst>
            </c:dLbl>
            <c:dLbl>
              <c:idx val="6"/>
              <c:tx>
                <c:rich>
                  <a:bodyPr/>
                  <a:lstStyle/>
                  <a:p>
                    <a:r>
                      <a:rPr lang="en-US" dirty="0"/>
                      <a:t>Raha</a:t>
                    </a:r>
                    <a:r>
                      <a:rPr lang="en-US" baseline="0" dirty="0"/>
                      <a:t>
</a:t>
                    </a:r>
                  </a:p>
                </c:rich>
              </c:tx>
              <c:showLegendKey val="0"/>
              <c:showVal val="0"/>
              <c:showCatName val="1"/>
              <c:showSerName val="0"/>
              <c:showPercent val="1"/>
              <c:showBubbleSize val="0"/>
              <c:extLst>
                <c:ext xmlns:c15="http://schemas.microsoft.com/office/drawing/2012/chart" uri="{CE6537A1-D6FC-4f65-9D91-7224C49458BB}">
                  <c15:showDataLabelsRange val="0"/>
                </c:ext>
                <c:ext xmlns:c16="http://schemas.microsoft.com/office/drawing/2014/chart" uri="{C3380CC4-5D6E-409C-BE32-E72D297353CC}">
                  <c16:uniqueId val="{0000000D-EAE3-4F29-B324-62003D89DB38}"/>
                </c:ext>
              </c:extLst>
            </c:dLbl>
            <c:dLbl>
              <c:idx val="7"/>
              <c:tx>
                <c:rich>
                  <a:bodyPr/>
                  <a:lstStyle/>
                  <a:p>
                    <a:fld id="{9F5D379F-668C-4D3B-B237-3B4FF904624B}" type="CATEGORYNAME">
                      <a:rPr lang="en-US"/>
                      <a:pPr/>
                      <a:t>[LUOKAN NIMI]</a:t>
                    </a:fld>
                    <a:r>
                      <a:rPr lang="en-US" baseline="0" dirty="0"/>
                      <a:t>
</a:t>
                    </a:r>
                  </a:p>
                </c:rich>
              </c:tx>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EAE3-4F29-B324-62003D89DB38}"/>
                </c:ext>
              </c:extLst>
            </c:dLbl>
            <c:dLbl>
              <c:idx val="8"/>
              <c:tx>
                <c:rich>
                  <a:bodyPr/>
                  <a:lstStyle/>
                  <a:p>
                    <a:fld id="{9979CB29-E2DE-4586-A278-814C3C9B43EC}" type="CATEGORYNAME">
                      <a:rPr lang="en-US"/>
                      <a:pPr/>
                      <a:t>[LUOKAN NIMI]</a:t>
                    </a:fld>
                    <a:r>
                      <a:rPr lang="en-US" baseline="0"/>
                      <a:t>
</a:t>
                    </a:r>
                  </a:p>
                </c:rich>
              </c:tx>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1-EAE3-4F29-B324-62003D89DB38}"/>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330" b="1" i="0" u="none" strike="noStrike" kern="1200" baseline="0">
                    <a:solidFill>
                      <a:schemeClr val="lt1"/>
                    </a:solidFill>
                    <a:latin typeface="+mn-lt"/>
                    <a:ea typeface="+mn-ea"/>
                    <a:cs typeface="+mn-cs"/>
                  </a:defRPr>
                </a:pPr>
                <a:endParaRPr lang="fi-FI"/>
              </a:p>
            </c:txPr>
            <c:showLegendKey val="0"/>
            <c:showVal val="0"/>
            <c:showCatName val="1"/>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Taul1!$A$2:$A$10</c:f>
              <c:strCache>
                <c:ptCount val="9"/>
                <c:pt idx="0">
                  <c:v>Kansi</c:v>
                </c:pt>
                <c:pt idx="1">
                  <c:v>Ongelma</c:v>
                </c:pt>
                <c:pt idx="2">
                  <c:v>Ratkaisu</c:v>
                </c:pt>
                <c:pt idx="3">
                  <c:v>Arvo</c:v>
                </c:pt>
                <c:pt idx="4">
                  <c:v>Asiakas</c:v>
                </c:pt>
                <c:pt idx="5">
                  <c:v>Markkinointi</c:v>
                </c:pt>
                <c:pt idx="6">
                  <c:v>Hinta</c:v>
                </c:pt>
                <c:pt idx="7">
                  <c:v>Tiimi</c:v>
                </c:pt>
                <c:pt idx="8">
                  <c:v>Lopetus</c:v>
                </c:pt>
              </c:strCache>
            </c:strRef>
          </c:cat>
          <c:val>
            <c:numRef>
              <c:f>Taul1!$B$2:$B$10</c:f>
              <c:numCache>
                <c:formatCode>General</c:formatCode>
                <c:ptCount val="9"/>
                <c:pt idx="0">
                  <c:v>11.1</c:v>
                </c:pt>
                <c:pt idx="1">
                  <c:v>11.1</c:v>
                </c:pt>
                <c:pt idx="2">
                  <c:v>11.1</c:v>
                </c:pt>
                <c:pt idx="3">
                  <c:v>11.1</c:v>
                </c:pt>
                <c:pt idx="4">
                  <c:v>11.1</c:v>
                </c:pt>
                <c:pt idx="5">
                  <c:v>11.1</c:v>
                </c:pt>
                <c:pt idx="6">
                  <c:v>11.1</c:v>
                </c:pt>
                <c:pt idx="7">
                  <c:v>11.1</c:v>
                </c:pt>
                <c:pt idx="8">
                  <c:v>11.1</c:v>
                </c:pt>
              </c:numCache>
            </c:numRef>
          </c:val>
          <c:extLst>
            <c:ext xmlns:c16="http://schemas.microsoft.com/office/drawing/2014/chart" uri="{C3380CC4-5D6E-409C-BE32-E72D297353CC}">
              <c16:uniqueId val="{00000012-EAE3-4F29-B324-62003D89DB38}"/>
            </c:ext>
          </c:extLst>
        </c:ser>
        <c:dLbls>
          <c:showLegendKey val="0"/>
          <c:showVal val="0"/>
          <c:showCatName val="0"/>
          <c:showSerName val="0"/>
          <c:showPercent val="1"/>
          <c:showBubbleSize val="0"/>
          <c:showLeaderLines val="1"/>
        </c:dLbls>
        <c:firstSliceAng val="0"/>
        <c:holeSize val="50"/>
      </c:doughnutChart>
      <c:spPr>
        <a:noFill/>
        <a:ln>
          <a:noFill/>
        </a:ln>
        <a:effectLst/>
      </c:spPr>
    </c:plotArea>
    <c:legend>
      <c:legendPos val="r"/>
      <c:overlay val="0"/>
      <c:spPr>
        <a:solidFill>
          <a:schemeClr val="lt1">
            <a:lumMod val="95000"/>
            <a:alpha val="39000"/>
          </a:schemeClr>
        </a:solid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mn-lt"/>
              <a:ea typeface="+mn-ea"/>
              <a:cs typeface="+mn-cs"/>
            </a:defRPr>
          </a:pPr>
          <a:endParaRPr lang="fi-FI"/>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fi-FI"/>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0">
  <cs:axisTitle>
    <cs:lnRef idx="0"/>
    <cs:fillRef idx="0"/>
    <cs:effectRef idx="0"/>
    <cs:fontRef idx="minor">
      <a:schemeClr val="lt1"/>
    </cs:fontRef>
    <cs:defRPr sz="1197" b="1" kern="1200"/>
  </cs:axisTitle>
  <cs:categoryAxis>
    <cs:lnRef idx="0">
      <cs:styleClr val="0"/>
    </cs:lnRef>
    <cs:fillRef idx="0"/>
    <cs:effectRef idx="0"/>
    <cs:fontRef idx="minor">
      <a:schemeClr val="lt1"/>
    </cs:fontRef>
    <cs:spPr>
      <a:ln w="3175" cap="flat" cmpd="sng" algn="ctr">
        <a:solidFill>
          <a:schemeClr val="phClr">
            <a:lumMod val="60000"/>
            <a:lumOff val="40000"/>
          </a:schemeClr>
        </a:solidFill>
        <a:round/>
      </a:ln>
    </cs:spPr>
    <cs:defRPr sz="1064" kern="1200" cap="all" spc="150" normalizeH="0" baseline="0"/>
  </cs:categoryAxis>
  <cs:chartArea>
    <cs:lnRef idx="0">
      <cs:styleClr val="0"/>
    </cs:lnRef>
    <cs:fillRef idx="0">
      <cs:styleClr val="0"/>
    </cs:fillRef>
    <cs:effectRef idx="0"/>
    <cs:fontRef idx="minor">
      <a:schemeClr val="dk1"/>
    </cs:fontRef>
    <cs:spPr>
      <a:solidFill>
        <a:schemeClr val="phClr"/>
      </a:solidFill>
      <a:ln w="9525" cap="flat" cmpd="sng" algn="ctr">
        <a:solidFill>
          <a:schemeClr val="phClr"/>
        </a:solidFill>
        <a:round/>
      </a:ln>
    </cs:spPr>
    <cs:defRPr sz="1330" kern="1200"/>
  </cs:chartArea>
  <cs:dataLabel>
    <cs:lnRef idx="0">
      <cs:styleClr val="0"/>
    </cs:lnRef>
    <cs:fillRef idx="0"/>
    <cs:effectRef idx="0"/>
    <cs:fontRef idx="minor">
      <cs:styleClr val="0"/>
    </cs:fontRef>
    <cs:defRPr sz="1197" b="1" kern="1200"/>
  </cs:dataLabel>
  <cs:dataLabelCallout>
    <cs:lnRef idx="0">
      <cs:styleClr val="0"/>
    </cs:lnRef>
    <cs:fillRef idx="0"/>
    <cs:effectRef idx="0"/>
    <cs:fontRef idx="minor">
      <cs:styleClr val="0"/>
    </cs:fontRef>
    <cs:spPr>
      <a:solidFill>
        <a:schemeClr val="lt1"/>
      </a:solidFill>
      <a:ln>
        <a:solidFill>
          <a:schemeClr val="phClr"/>
        </a:solidFill>
      </a:ln>
    </cs:spPr>
    <cs:defRPr sz="1197" b="1" kern="1200"/>
    <cs:bodyPr rot="0" spcFirstLastPara="1" vertOverflow="clip" horzOverflow="clip" vert="horz" wrap="square" lIns="36576" tIns="18288" rIns="36576" bIns="18288" anchor="ctr" anchorCtr="1">
      <a:spAutoFit/>
    </cs:bodyPr>
  </cs:dataLabelCallout>
  <cs:dataPoint>
    <cs:lnRef idx="0">
      <cs:styleClr val="0"/>
    </cs:lnRef>
    <cs:fillRef idx="0"/>
    <cs:effectRef idx="0"/>
    <cs:fontRef idx="minor">
      <a:schemeClr val="dk1"/>
    </cs:fontRef>
    <cs:spPr>
      <a:solidFill>
        <a:schemeClr val="lt1"/>
      </a:solidFill>
      <a:ln w="19050">
        <a:solidFill>
          <a:schemeClr val="phClr"/>
        </a:solidFill>
      </a:ln>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styleClr val="auto"/>
    </cs:effectRef>
    <cs:fontRef idx="minor">
      <a:schemeClr val="dk1"/>
    </cs:fontRef>
    <cs:spPr>
      <a:ln w="34925" cap="rnd">
        <a:solidFill>
          <a:schemeClr val="lt1"/>
        </a:solidFill>
        <a:round/>
      </a:ln>
      <a:effectLst>
        <a:outerShdw dist="25400" dir="2700000" algn="tl" rotWithShape="0">
          <a:schemeClr val="phClr"/>
        </a:outerShdw>
      </a:effectLst>
    </cs:spPr>
  </cs:dataPointLine>
  <cs:dataPointMarker>
    <cs:lnRef idx="0"/>
    <cs:fillRef idx="0">
      <cs:styleClr val="auto"/>
    </cs:fillRef>
    <cs:effectRef idx="0"/>
    <cs:fontRef idx="minor">
      <a:schemeClr val="dk1"/>
    </cs:fontRef>
    <cs:spPr>
      <a:solidFill>
        <a:schemeClr val="phClr"/>
      </a:solidFill>
      <a:ln w="22225">
        <a:solidFill>
          <a:schemeClr val="lt1"/>
        </a:solidFill>
        <a:round/>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styleClr val="0"/>
    </cs:lnRef>
    <cs:fillRef idx="0"/>
    <cs:effectRef idx="0"/>
    <cs:fontRef idx="minor">
      <a:schemeClr val="lt1"/>
    </cs:fontRef>
    <cs:spPr>
      <a:ln w="9525">
        <a:solidFill>
          <a:schemeClr val="phClr">
            <a:lumMod val="60000"/>
            <a:lumOff val="40000"/>
          </a:schemeClr>
        </a:solidFill>
      </a:ln>
    </cs:spPr>
    <cs:defRPr sz="1197" kern="1200"/>
  </cs:dataTable>
  <cs:downBar>
    <cs:lnRef idx="0">
      <cs:styleClr val="0"/>
    </cs:lnRef>
    <cs:fillRef idx="0"/>
    <cs:effectRef idx="0"/>
    <cs:fontRef idx="minor">
      <a:schemeClr val="dk1"/>
    </cs:fontRef>
    <cs:spPr>
      <a:solidFill>
        <a:schemeClr val="dk1">
          <a:lumMod val="35000"/>
          <a:lumOff val="65000"/>
        </a:schemeClr>
      </a:solidFill>
      <a:ln w="9525">
        <a:solidFill>
          <a:schemeClr val="phClr">
            <a:lumMod val="60000"/>
            <a:lumOff val="40000"/>
          </a:schemeClr>
        </a:solidFill>
      </a:ln>
    </cs:spPr>
  </cs:downBar>
  <cs:dropLine>
    <cs:lnRef idx="0">
      <cs:styleClr val="0"/>
    </cs:lnRef>
    <cs:fillRef idx="0"/>
    <cs:effectRef idx="0"/>
    <cs:fontRef idx="minor">
      <a:schemeClr val="dk1"/>
    </cs:fontRef>
    <cs:spPr>
      <a:ln w="9525">
        <a:solidFill>
          <a:schemeClr val="phClr">
            <a:lumMod val="60000"/>
            <a:lumOff val="40000"/>
          </a:schemeClr>
        </a:solidFill>
        <a:prstDash val="dash"/>
      </a:ln>
    </cs:spPr>
  </cs:dropLine>
  <cs:errorBar>
    <cs:lnRef idx="0">
      <cs:styleClr val="0"/>
    </cs:lnRef>
    <cs:fillRef idx="0"/>
    <cs:effectRef idx="0"/>
    <cs:fontRef idx="minor">
      <a:schemeClr val="dk1"/>
    </cs:fontRef>
    <cs:spPr>
      <a:ln w="9525">
        <a:solidFill>
          <a:schemeClr val="phClr">
            <a:lumMod val="60000"/>
            <a:lumOff val="40000"/>
          </a:schemeClr>
        </a:solidFill>
        <a:round/>
      </a:ln>
      <a:effectLst>
        <a:glow rad="25400">
          <a:schemeClr val="lt1"/>
        </a:glow>
      </a:effectLst>
    </cs:spPr>
  </cs:errorBar>
  <cs:floor>
    <cs:lnRef idx="0"/>
    <cs:fillRef idx="0"/>
    <cs:effectRef idx="0"/>
    <cs:fontRef idx="minor">
      <a:schemeClr val="dk1"/>
    </cs:fontRef>
  </cs:floor>
  <cs:gridlineMajor>
    <cs:lnRef idx="0">
      <cs:styleClr val="0"/>
    </cs:lnRef>
    <cs:fillRef idx="0"/>
    <cs:effectRef idx="0"/>
    <cs:fontRef idx="minor">
      <a:schemeClr val="dk1"/>
    </cs:fontRef>
    <cs:spPr>
      <a:ln w="9525" cap="flat" cmpd="sng" algn="ctr">
        <a:solidFill>
          <a:schemeClr val="lt1">
            <a:alpha val="25000"/>
          </a:schemeClr>
        </a:solidFill>
        <a:round/>
      </a:ln>
    </cs:spPr>
  </cs:gridlineMajor>
  <cs:gridlineMinor>
    <cs:lnRef idx="0">
      <cs:styleClr val="0"/>
    </cs:lnRef>
    <cs:fillRef idx="0"/>
    <cs:effectRef idx="0"/>
    <cs:fontRef idx="minor">
      <a:schemeClr val="dk1"/>
    </cs:fontRef>
    <cs:spPr>
      <a:ln>
        <a:solidFill>
          <a:schemeClr val="lt1">
            <a:alpha val="10000"/>
          </a:schemeClr>
        </a:solidFill>
      </a:ln>
    </cs:spPr>
  </cs:gridlineMinor>
  <cs:hiLoLine>
    <cs:lnRef idx="0">
      <cs:styleClr val="0"/>
    </cs:lnRef>
    <cs:fillRef idx="0"/>
    <cs:effectRef idx="0"/>
    <cs:fontRef idx="minor">
      <a:schemeClr val="dk1"/>
    </cs:fontRef>
    <cs:spPr>
      <a:ln w="9525">
        <a:solidFill>
          <a:schemeClr val="phClr">
            <a:lumMod val="60000"/>
            <a:lumOff val="40000"/>
          </a:schemeClr>
        </a:solidFill>
        <a:prstDash val="dash"/>
      </a:ln>
    </cs:spPr>
  </cs:hiLoLine>
  <cs:leaderLine>
    <cs:lnRef idx="0">
      <cs:styleClr val="0"/>
    </cs:lnRef>
    <cs:fillRef idx="0"/>
    <cs:effectRef idx="0"/>
    <cs:fontRef idx="minor">
      <a:schemeClr val="dk1"/>
    </cs:fontRef>
    <cs:spPr>
      <a:ln w="9525">
        <a:solidFill>
          <a:schemeClr val="phClr">
            <a:lumMod val="60000"/>
            <a:lumOff val="40000"/>
          </a:schemeClr>
        </a:solidFill>
      </a:ln>
    </cs:spPr>
  </cs:leaderLine>
  <cs:legend>
    <cs:lnRef idx="0"/>
    <cs:fillRef idx="0"/>
    <cs:effectRef idx="0"/>
    <cs:fontRef idx="minor">
      <a:schemeClr val="lt1"/>
    </cs:fontRef>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styleClr val="0"/>
    </cs:lnRef>
    <cs:fillRef idx="0"/>
    <cs:effectRef idx="0"/>
    <cs:fontRef idx="minor">
      <a:schemeClr val="lt1"/>
    </cs:fontRef>
    <cs:spPr>
      <a:ln w="3175" cap="flat" cmpd="sng" algn="ctr">
        <a:solidFill>
          <a:schemeClr val="phClr">
            <a:lumMod val="60000"/>
            <a:lumOff val="40000"/>
          </a:schemeClr>
        </a:solidFill>
        <a:round/>
      </a:ln>
    </cs:spPr>
    <cs:defRPr sz="1197" kern="1200"/>
  </cs:seriesAxis>
  <cs:seriesLine>
    <cs:lnRef idx="0">
      <cs:styleClr val="0"/>
    </cs:lnRef>
    <cs:fillRef idx="0"/>
    <cs:effectRef idx="0"/>
    <cs:fontRef idx="minor">
      <a:schemeClr val="dk1"/>
    </cs:fontRef>
    <cs:spPr>
      <a:ln w="9525">
        <a:solidFill>
          <a:schemeClr val="phClr">
            <a:lumMod val="60000"/>
            <a:lumOff val="40000"/>
            <a:tint val="50000"/>
          </a:schemeClr>
        </a:solidFill>
        <a:prstDash val="dash"/>
      </a:ln>
    </cs:spPr>
  </cs:seriesLine>
  <cs:title>
    <cs:lnRef idx="0"/>
    <cs:fillRef idx="0"/>
    <cs:effectRef idx="0"/>
    <cs:fontRef idx="minor">
      <a:schemeClr val="lt1"/>
    </cs:fontRef>
    <cs:defRPr sz="1995" b="1" kern="1200" cap="all" spc="100" normalizeH="0" baseline="0"/>
  </cs:title>
  <cs:trendline>
    <cs:lnRef idx="0"/>
    <cs:fillRef idx="0"/>
    <cs:effectRef idx="0"/>
    <cs:fontRef idx="minor">
      <a:schemeClr val="dk1"/>
    </cs:fontRef>
    <cs:spPr>
      <a:ln w="28575" cap="rnd">
        <a:solidFill>
          <a:schemeClr val="lt1">
            <a:alpha val="50000"/>
          </a:schemeClr>
        </a:solidFill>
        <a:round/>
      </a:ln>
    </cs:spPr>
  </cs:trendline>
  <cs:trendlineLabel>
    <cs:lnRef idx="0"/>
    <cs:fillRef idx="0"/>
    <cs:effectRef idx="0"/>
    <cs:fontRef idx="minor">
      <a:schemeClr val="lt1"/>
    </cs:fontRef>
    <cs:defRPr sz="1197" kern="1200"/>
  </cs:trendlineLabel>
  <cs:upBar>
    <cs:lnRef idx="0">
      <cs:styleClr val="0"/>
    </cs:lnRef>
    <cs:fillRef idx="0"/>
    <cs:effectRef idx="0"/>
    <cs:fontRef idx="minor">
      <a:schemeClr val="dk1"/>
    </cs:fontRef>
    <cs:spPr>
      <a:solidFill>
        <a:schemeClr val="lt1">
          <a:lumMod val="95000"/>
        </a:schemeClr>
      </a:solidFill>
      <a:ln w="9525">
        <a:solidFill>
          <a:schemeClr val="phClr">
            <a:lumMod val="60000"/>
            <a:lumOff val="40000"/>
          </a:schemeClr>
        </a:solidFill>
      </a:ln>
    </cs:spPr>
  </cs:upBar>
  <cs:valueAxis>
    <cs:lnRef idx="0"/>
    <cs:fillRef idx="0"/>
    <cs:effectRef idx="0"/>
    <cs:fontRef idx="minor">
      <a:schemeClr val="lt1"/>
    </cs:fontRef>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Ylätunnisteen paikkamerkki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i-FI"/>
          </a:p>
        </p:txBody>
      </p:sp>
      <p:sp>
        <p:nvSpPr>
          <p:cNvPr id="3" name="Päivämäärän paikkamerkki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110CF99-8546-9944-AF26-18CD4D3E6F2D}" type="datetimeFigureOut">
              <a:rPr lang="fi-FI" smtClean="0"/>
              <a:t>23.3.2023</a:t>
            </a:fld>
            <a:endParaRPr lang="fi-FI"/>
          </a:p>
        </p:txBody>
      </p:sp>
      <p:sp>
        <p:nvSpPr>
          <p:cNvPr id="4" name="Dian kuvan paikkamerkki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i-FI"/>
          </a:p>
        </p:txBody>
      </p:sp>
      <p:sp>
        <p:nvSpPr>
          <p:cNvPr id="5" name="Huomautusten paikkamerkki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6" name="Alatunnisteen paikkamerkki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i-FI"/>
          </a:p>
        </p:txBody>
      </p:sp>
      <p:sp>
        <p:nvSpPr>
          <p:cNvPr id="7" name="Dian numeron paikkamerkki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5DCCD3-B33E-814F-B15D-D5F1A828D8E1}" type="slidenum">
              <a:rPr lang="fi-FI" smtClean="0"/>
              <a:t>‹#›</a:t>
            </a:fld>
            <a:endParaRPr lang="fi-FI"/>
          </a:p>
        </p:txBody>
      </p:sp>
    </p:spTree>
    <p:extLst>
      <p:ext uri="{BB962C8B-B14F-4D97-AF65-F5344CB8AC3E}">
        <p14:creationId xmlns:p14="http://schemas.microsoft.com/office/powerpoint/2010/main" val="28386451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7.jp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7.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8.jp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10.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9.jp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7.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0.jp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10.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2.jpg"/></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2.jp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3.png"/><Relationship Id="rId1" Type="http://schemas.openxmlformats.org/officeDocument/2006/relationships/slideMaster" Target="../slideMasters/slideMaster1.xml"/><Relationship Id="rId5" Type="http://schemas.openxmlformats.org/officeDocument/2006/relationships/image" Target="../media/image22.jpg"/><Relationship Id="rId4" Type="http://schemas.openxmlformats.org/officeDocument/2006/relationships/image" Target="../media/image21.jp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2.jp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7.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2.jp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2.jpg"/></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10.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1.jp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jp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10.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jp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4.jp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10.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5.jp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6.jp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10.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Otsikkodi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5C644F0B-803E-6D48-A06A-BC0EE7988E46}"/>
              </a:ext>
            </a:extLst>
          </p:cNvPr>
          <p:cNvSpPr>
            <a:spLocks noGrp="1"/>
          </p:cNvSpPr>
          <p:nvPr>
            <p:ph type="ctrTitle"/>
          </p:nvPr>
        </p:nvSpPr>
        <p:spPr>
          <a:xfrm>
            <a:off x="3243072" y="2060447"/>
            <a:ext cx="7424928" cy="1449515"/>
          </a:xfrm>
        </p:spPr>
        <p:txBody>
          <a:bodyPr anchor="b">
            <a:normAutofit/>
          </a:bodyPr>
          <a:lstStyle>
            <a:lvl1pPr algn="l">
              <a:defRPr sz="4000">
                <a:solidFill>
                  <a:schemeClr val="bg1"/>
                </a:solidFill>
              </a:defRPr>
            </a:lvl1pPr>
          </a:lstStyle>
          <a:p>
            <a:r>
              <a:rPr lang="fi-FI"/>
              <a:t>Muokkaa ots. perustyyl. napsautt.</a:t>
            </a:r>
            <a:endParaRPr lang="fi-FI" dirty="0"/>
          </a:p>
        </p:txBody>
      </p:sp>
      <p:sp>
        <p:nvSpPr>
          <p:cNvPr id="3" name="Alaotsikko 2">
            <a:extLst>
              <a:ext uri="{FF2B5EF4-FFF2-40B4-BE49-F238E27FC236}">
                <a16:creationId xmlns:a16="http://schemas.microsoft.com/office/drawing/2014/main" id="{C68D0D81-8714-384B-B95E-D37C3C5E32A8}"/>
              </a:ext>
            </a:extLst>
          </p:cNvPr>
          <p:cNvSpPr>
            <a:spLocks noGrp="1"/>
          </p:cNvSpPr>
          <p:nvPr>
            <p:ph type="subTitle" idx="1" hasCustomPrompt="1"/>
          </p:nvPr>
        </p:nvSpPr>
        <p:spPr>
          <a:xfrm>
            <a:off x="3243072" y="3852672"/>
            <a:ext cx="7424928" cy="963168"/>
          </a:xfrm>
        </p:spPr>
        <p:txBody>
          <a:bodyPr>
            <a:normAutofit/>
          </a:bodyPr>
          <a:lstStyle>
            <a:lvl1pPr marL="0" indent="0" algn="l">
              <a:buNone/>
              <a:defRPr sz="1600" spc="5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dirty="0"/>
              <a:t>MUOKKAA ALAOTSIKON PERUSTYYLIÄ NAPSAUTT.</a:t>
            </a:r>
          </a:p>
        </p:txBody>
      </p:sp>
      <p:pic>
        <p:nvPicPr>
          <p:cNvPr id="8" name="Kuva 7">
            <a:extLst>
              <a:ext uri="{FF2B5EF4-FFF2-40B4-BE49-F238E27FC236}">
                <a16:creationId xmlns:a16="http://schemas.microsoft.com/office/drawing/2014/main" id="{54201668-D23C-1141-8324-66983C326C53}"/>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10719877" y="669257"/>
            <a:ext cx="685800" cy="647700"/>
          </a:xfrm>
          <a:prstGeom prst="rect">
            <a:avLst/>
          </a:prstGeom>
        </p:spPr>
      </p:pic>
      <p:pic>
        <p:nvPicPr>
          <p:cNvPr id="6" name="Kuva 5" descr="Sivistys- ja kulttuuripalveluiden logo.">
            <a:extLst>
              <a:ext uri="{FF2B5EF4-FFF2-40B4-BE49-F238E27FC236}">
                <a16:creationId xmlns:a16="http://schemas.microsoft.com/office/drawing/2014/main" id="{F4FA2679-08D5-4EC5-8140-92D65B4EB0C3}"/>
              </a:ext>
            </a:extLst>
          </p:cNvPr>
          <p:cNvPicPr>
            <a:picLocks noChangeAspect="1"/>
          </p:cNvPicPr>
          <p:nvPr userDrawn="1"/>
        </p:nvPicPr>
        <p:blipFill>
          <a:blip r:embed="rId4"/>
          <a:stretch>
            <a:fillRect/>
          </a:stretch>
        </p:blipFill>
        <p:spPr>
          <a:xfrm>
            <a:off x="543991" y="4459045"/>
            <a:ext cx="2516987" cy="1576659"/>
          </a:xfrm>
          <a:prstGeom prst="rect">
            <a:avLst/>
          </a:prstGeom>
        </p:spPr>
      </p:pic>
      <p:pic>
        <p:nvPicPr>
          <p:cNvPr id="9" name="Kuva 8" descr="Oulun logo.">
            <a:extLst>
              <a:ext uri="{FF2B5EF4-FFF2-40B4-BE49-F238E27FC236}">
                <a16:creationId xmlns:a16="http://schemas.microsoft.com/office/drawing/2014/main" id="{88B3AE45-B976-45D3-8211-48E87A1B32F4}"/>
              </a:ext>
            </a:extLst>
          </p:cNvPr>
          <p:cNvPicPr>
            <a:picLocks noChangeAspect="1"/>
          </p:cNvPicPr>
          <p:nvPr userDrawn="1"/>
        </p:nvPicPr>
        <p:blipFill>
          <a:blip r:embed="rId5"/>
          <a:stretch>
            <a:fillRect/>
          </a:stretch>
        </p:blipFill>
        <p:spPr>
          <a:xfrm>
            <a:off x="10289689" y="5790882"/>
            <a:ext cx="925547" cy="244822"/>
          </a:xfrm>
          <a:prstGeom prst="rect">
            <a:avLst/>
          </a:prstGeom>
        </p:spPr>
      </p:pic>
    </p:spTree>
    <p:extLst>
      <p:ext uri="{BB962C8B-B14F-4D97-AF65-F5344CB8AC3E}">
        <p14:creationId xmlns:p14="http://schemas.microsoft.com/office/powerpoint/2010/main" val="21138470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1_Otsikkodia">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pic>
        <p:nvPicPr>
          <p:cNvPr id="8" name="Kuva 7">
            <a:extLst>
              <a:ext uri="{FF2B5EF4-FFF2-40B4-BE49-F238E27FC236}">
                <a16:creationId xmlns:a16="http://schemas.microsoft.com/office/drawing/2014/main" id="{54201668-D23C-1141-8324-66983C326C53}"/>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10740563" y="669257"/>
            <a:ext cx="644428" cy="647700"/>
          </a:xfrm>
          <a:prstGeom prst="rect">
            <a:avLst/>
          </a:prstGeom>
        </p:spPr>
      </p:pic>
      <p:pic>
        <p:nvPicPr>
          <p:cNvPr id="10" name="Kuva 9">
            <a:extLst>
              <a:ext uri="{FF2B5EF4-FFF2-40B4-BE49-F238E27FC236}">
                <a16:creationId xmlns:a16="http://schemas.microsoft.com/office/drawing/2014/main" id="{75DF2903-B3B4-41DD-809E-AA5BDCC391E5}"/>
              </a:ext>
            </a:extLst>
          </p:cNvPr>
          <p:cNvPicPr>
            <a:picLocks noChangeAspect="1"/>
          </p:cNvPicPr>
          <p:nvPr userDrawn="1"/>
        </p:nvPicPr>
        <p:blipFill>
          <a:blip r:embed="rId4"/>
          <a:stretch>
            <a:fillRect/>
          </a:stretch>
        </p:blipFill>
        <p:spPr>
          <a:xfrm>
            <a:off x="806824" y="3429000"/>
            <a:ext cx="10560423" cy="2741649"/>
          </a:xfrm>
          <a:prstGeom prst="rect">
            <a:avLst/>
          </a:prstGeom>
        </p:spPr>
      </p:pic>
      <p:sp>
        <p:nvSpPr>
          <p:cNvPr id="11" name="Otsikko 1">
            <a:extLst>
              <a:ext uri="{FF2B5EF4-FFF2-40B4-BE49-F238E27FC236}">
                <a16:creationId xmlns:a16="http://schemas.microsoft.com/office/drawing/2014/main" id="{56AF01AB-05B6-4311-A216-6DBEBB59165E}"/>
              </a:ext>
            </a:extLst>
          </p:cNvPr>
          <p:cNvSpPr>
            <a:spLocks noGrp="1"/>
          </p:cNvSpPr>
          <p:nvPr>
            <p:ph type="ctrTitle"/>
          </p:nvPr>
        </p:nvSpPr>
        <p:spPr>
          <a:xfrm>
            <a:off x="1481676" y="3887891"/>
            <a:ext cx="5903449" cy="1296297"/>
          </a:xfrm>
        </p:spPr>
        <p:txBody>
          <a:bodyPr anchor="b">
            <a:normAutofit/>
          </a:bodyPr>
          <a:lstStyle>
            <a:lvl1pPr algn="l">
              <a:defRPr sz="3000">
                <a:solidFill>
                  <a:schemeClr val="bg1"/>
                </a:solidFill>
              </a:defRPr>
            </a:lvl1pPr>
          </a:lstStyle>
          <a:p>
            <a:r>
              <a:rPr lang="fi-FI"/>
              <a:t>Muokkaa ots. perustyyl. napsautt.</a:t>
            </a:r>
            <a:endParaRPr lang="fi-FI" dirty="0"/>
          </a:p>
        </p:txBody>
      </p:sp>
      <p:sp>
        <p:nvSpPr>
          <p:cNvPr id="12" name="Alaotsikko 2">
            <a:extLst>
              <a:ext uri="{FF2B5EF4-FFF2-40B4-BE49-F238E27FC236}">
                <a16:creationId xmlns:a16="http://schemas.microsoft.com/office/drawing/2014/main" id="{7200CB74-A542-4E91-BB69-41AAD86C20B8}"/>
              </a:ext>
            </a:extLst>
          </p:cNvPr>
          <p:cNvSpPr>
            <a:spLocks noGrp="1"/>
          </p:cNvSpPr>
          <p:nvPr>
            <p:ph type="subTitle" idx="1" hasCustomPrompt="1"/>
          </p:nvPr>
        </p:nvSpPr>
        <p:spPr>
          <a:xfrm>
            <a:off x="1481676" y="5325034"/>
            <a:ext cx="5903449" cy="480701"/>
          </a:xfrm>
        </p:spPr>
        <p:txBody>
          <a:bodyPr anchor="b">
            <a:normAutofit/>
          </a:bodyPr>
          <a:lstStyle>
            <a:lvl1pPr marL="0" indent="0" algn="l">
              <a:buNone/>
              <a:defRPr sz="1800" spc="5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dirty="0"/>
              <a:t>MUOKKAA ALAOTSIKON PERUSTYYLIÄ NAPSAUTT.</a:t>
            </a:r>
          </a:p>
        </p:txBody>
      </p:sp>
      <p:sp>
        <p:nvSpPr>
          <p:cNvPr id="13" name="Päivämäärän paikkamerkki 5">
            <a:extLst>
              <a:ext uri="{FF2B5EF4-FFF2-40B4-BE49-F238E27FC236}">
                <a16:creationId xmlns:a16="http://schemas.microsoft.com/office/drawing/2014/main" id="{994AE624-B9D2-4FD5-A0B2-D1098AFB2704}"/>
              </a:ext>
            </a:extLst>
          </p:cNvPr>
          <p:cNvSpPr>
            <a:spLocks noGrp="1"/>
          </p:cNvSpPr>
          <p:nvPr>
            <p:ph type="dt" sz="half" idx="10"/>
          </p:nvPr>
        </p:nvSpPr>
        <p:spPr>
          <a:xfrm>
            <a:off x="9968292" y="3698049"/>
            <a:ext cx="966856" cy="365125"/>
          </a:xfrm>
        </p:spPr>
        <p:txBody>
          <a:bodyPr/>
          <a:lstStyle>
            <a:lvl1pPr algn="r">
              <a:defRPr/>
            </a:lvl1pPr>
          </a:lstStyle>
          <a:p>
            <a:fld id="{13851BC7-B432-4747-9742-70043FBB6BD1}" type="datetime1">
              <a:rPr lang="fi-FI" smtClean="0"/>
              <a:pPr/>
              <a:t>23.3.2023</a:t>
            </a:fld>
            <a:endParaRPr lang="fi-FI" dirty="0"/>
          </a:p>
        </p:txBody>
      </p:sp>
      <p:pic>
        <p:nvPicPr>
          <p:cNvPr id="14" name="Kuva 13" descr="Oulun logo.">
            <a:extLst>
              <a:ext uri="{FF2B5EF4-FFF2-40B4-BE49-F238E27FC236}">
                <a16:creationId xmlns:a16="http://schemas.microsoft.com/office/drawing/2014/main" id="{289962B0-8C3D-4C5B-80B5-37C68C9CEAAE}"/>
              </a:ext>
            </a:extLst>
          </p:cNvPr>
          <p:cNvPicPr>
            <a:picLocks noChangeAspect="1"/>
          </p:cNvPicPr>
          <p:nvPr userDrawn="1"/>
        </p:nvPicPr>
        <p:blipFill>
          <a:blip r:embed="rId5"/>
          <a:stretch>
            <a:fillRect/>
          </a:stretch>
        </p:blipFill>
        <p:spPr>
          <a:xfrm>
            <a:off x="9997384" y="5506190"/>
            <a:ext cx="925547" cy="244822"/>
          </a:xfrm>
          <a:prstGeom prst="rect">
            <a:avLst/>
          </a:prstGeom>
        </p:spPr>
      </p:pic>
      <p:pic>
        <p:nvPicPr>
          <p:cNvPr id="15" name="Kuva 14" descr="Sivistys- ja kulttuuripalveluiden logo.">
            <a:extLst>
              <a:ext uri="{FF2B5EF4-FFF2-40B4-BE49-F238E27FC236}">
                <a16:creationId xmlns:a16="http://schemas.microsoft.com/office/drawing/2014/main" id="{75FBB37F-84FE-4CED-8847-E95172F8C8DB}"/>
              </a:ext>
            </a:extLst>
          </p:cNvPr>
          <p:cNvPicPr>
            <a:picLocks noChangeAspect="1"/>
          </p:cNvPicPr>
          <p:nvPr userDrawn="1"/>
        </p:nvPicPr>
        <p:blipFill>
          <a:blip r:embed="rId6"/>
          <a:stretch>
            <a:fillRect/>
          </a:stretch>
        </p:blipFill>
        <p:spPr>
          <a:xfrm>
            <a:off x="7699736" y="4500662"/>
            <a:ext cx="3235412" cy="720843"/>
          </a:xfrm>
          <a:prstGeom prst="rect">
            <a:avLst/>
          </a:prstGeom>
        </p:spPr>
      </p:pic>
    </p:spTree>
    <p:extLst>
      <p:ext uri="{BB962C8B-B14F-4D97-AF65-F5344CB8AC3E}">
        <p14:creationId xmlns:p14="http://schemas.microsoft.com/office/powerpoint/2010/main" val="26814145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2_Otsikkodia">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pic>
        <p:nvPicPr>
          <p:cNvPr id="13" name="Kuva 12">
            <a:extLst>
              <a:ext uri="{FF2B5EF4-FFF2-40B4-BE49-F238E27FC236}">
                <a16:creationId xmlns:a16="http://schemas.microsoft.com/office/drawing/2014/main" id="{15963053-D18F-1F48-8421-D46F941D8AE1}"/>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10740563" y="669257"/>
            <a:ext cx="644428" cy="647700"/>
          </a:xfrm>
          <a:prstGeom prst="rect">
            <a:avLst/>
          </a:prstGeom>
        </p:spPr>
      </p:pic>
      <p:pic>
        <p:nvPicPr>
          <p:cNvPr id="8" name="Kuva 7">
            <a:extLst>
              <a:ext uri="{FF2B5EF4-FFF2-40B4-BE49-F238E27FC236}">
                <a16:creationId xmlns:a16="http://schemas.microsoft.com/office/drawing/2014/main" id="{AA600428-06B4-4439-8999-DCDC9BBDCF8B}"/>
              </a:ext>
            </a:extLst>
          </p:cNvPr>
          <p:cNvPicPr>
            <a:picLocks noChangeAspect="1"/>
          </p:cNvPicPr>
          <p:nvPr userDrawn="1"/>
        </p:nvPicPr>
        <p:blipFill>
          <a:blip r:embed="rId4"/>
          <a:stretch>
            <a:fillRect/>
          </a:stretch>
        </p:blipFill>
        <p:spPr>
          <a:xfrm>
            <a:off x="792863" y="699247"/>
            <a:ext cx="4902284" cy="5522259"/>
          </a:xfrm>
          <a:prstGeom prst="rect">
            <a:avLst/>
          </a:prstGeom>
        </p:spPr>
      </p:pic>
      <p:sp>
        <p:nvSpPr>
          <p:cNvPr id="10" name="Otsikko 1">
            <a:extLst>
              <a:ext uri="{FF2B5EF4-FFF2-40B4-BE49-F238E27FC236}">
                <a16:creationId xmlns:a16="http://schemas.microsoft.com/office/drawing/2014/main" id="{D4FCBDC7-0CCB-4DE1-AA79-B241844BC625}"/>
              </a:ext>
            </a:extLst>
          </p:cNvPr>
          <p:cNvSpPr>
            <a:spLocks noGrp="1"/>
          </p:cNvSpPr>
          <p:nvPr>
            <p:ph type="ctrTitle"/>
          </p:nvPr>
        </p:nvSpPr>
        <p:spPr>
          <a:xfrm>
            <a:off x="1253266" y="1290918"/>
            <a:ext cx="3901538" cy="1532670"/>
          </a:xfrm>
        </p:spPr>
        <p:txBody>
          <a:bodyPr anchor="b">
            <a:noAutofit/>
          </a:bodyPr>
          <a:lstStyle>
            <a:lvl1pPr algn="l">
              <a:defRPr sz="3200">
                <a:solidFill>
                  <a:schemeClr val="bg1"/>
                </a:solidFill>
              </a:defRPr>
            </a:lvl1pPr>
          </a:lstStyle>
          <a:p>
            <a:r>
              <a:rPr lang="fi-FI"/>
              <a:t>Muokkaa ots. perustyyl. napsautt.</a:t>
            </a:r>
            <a:endParaRPr lang="fi-FI" dirty="0"/>
          </a:p>
        </p:txBody>
      </p:sp>
      <p:sp>
        <p:nvSpPr>
          <p:cNvPr id="11" name="Alaotsikko 2">
            <a:extLst>
              <a:ext uri="{FF2B5EF4-FFF2-40B4-BE49-F238E27FC236}">
                <a16:creationId xmlns:a16="http://schemas.microsoft.com/office/drawing/2014/main" id="{D21D391B-307C-46A7-9D9A-1B6D1847D9C9}"/>
              </a:ext>
            </a:extLst>
          </p:cNvPr>
          <p:cNvSpPr>
            <a:spLocks noGrp="1"/>
          </p:cNvSpPr>
          <p:nvPr>
            <p:ph type="subTitle" idx="1" hasCustomPrompt="1"/>
          </p:nvPr>
        </p:nvSpPr>
        <p:spPr>
          <a:xfrm>
            <a:off x="1273008" y="3145134"/>
            <a:ext cx="3881796" cy="763478"/>
          </a:xfrm>
        </p:spPr>
        <p:txBody>
          <a:bodyPr>
            <a:normAutofit/>
          </a:bodyPr>
          <a:lstStyle>
            <a:lvl1pPr marL="0" indent="0" algn="l">
              <a:buNone/>
              <a:defRPr sz="1800" spc="5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dirty="0"/>
              <a:t>MUOKKAA ALAOTSIKON PERUSTYYLIÄ NAPSAUTT.</a:t>
            </a:r>
          </a:p>
        </p:txBody>
      </p:sp>
      <p:sp>
        <p:nvSpPr>
          <p:cNvPr id="12" name="Päivämäärän paikkamerkki 6">
            <a:extLst>
              <a:ext uri="{FF2B5EF4-FFF2-40B4-BE49-F238E27FC236}">
                <a16:creationId xmlns:a16="http://schemas.microsoft.com/office/drawing/2014/main" id="{5CE5CFD8-9FA3-4D3F-8ADF-DF32DB92B5D2}"/>
              </a:ext>
            </a:extLst>
          </p:cNvPr>
          <p:cNvSpPr>
            <a:spLocks noGrp="1"/>
          </p:cNvSpPr>
          <p:nvPr>
            <p:ph type="dt" sz="half" idx="10"/>
          </p:nvPr>
        </p:nvSpPr>
        <p:spPr>
          <a:xfrm>
            <a:off x="4217993" y="3971647"/>
            <a:ext cx="936811" cy="365125"/>
          </a:xfrm>
        </p:spPr>
        <p:txBody>
          <a:bodyPr/>
          <a:lstStyle>
            <a:lvl1pPr algn="r">
              <a:defRPr/>
            </a:lvl1pPr>
          </a:lstStyle>
          <a:p>
            <a:fld id="{13851BC7-B432-4747-9742-70043FBB6BD1}" type="datetime1">
              <a:rPr lang="fi-FI" smtClean="0"/>
              <a:pPr/>
              <a:t>23.3.2023</a:t>
            </a:fld>
            <a:endParaRPr lang="fi-FI" dirty="0"/>
          </a:p>
        </p:txBody>
      </p:sp>
      <p:pic>
        <p:nvPicPr>
          <p:cNvPr id="14" name="Kuva 13" descr="Oulun logo.">
            <a:extLst>
              <a:ext uri="{FF2B5EF4-FFF2-40B4-BE49-F238E27FC236}">
                <a16:creationId xmlns:a16="http://schemas.microsoft.com/office/drawing/2014/main" id="{4D44A00D-785D-46BF-95D4-B07262E83ECB}"/>
              </a:ext>
            </a:extLst>
          </p:cNvPr>
          <p:cNvPicPr>
            <a:picLocks noChangeAspect="1"/>
          </p:cNvPicPr>
          <p:nvPr userDrawn="1"/>
        </p:nvPicPr>
        <p:blipFill>
          <a:blip r:embed="rId5"/>
          <a:stretch>
            <a:fillRect/>
          </a:stretch>
        </p:blipFill>
        <p:spPr>
          <a:xfrm>
            <a:off x="4205631" y="5482815"/>
            <a:ext cx="925547" cy="244822"/>
          </a:xfrm>
          <a:prstGeom prst="rect">
            <a:avLst/>
          </a:prstGeom>
        </p:spPr>
      </p:pic>
      <p:pic>
        <p:nvPicPr>
          <p:cNvPr id="15" name="Kuva 14" descr="Sivistys- ja kulttuuripalveluiden logo.">
            <a:extLst>
              <a:ext uri="{FF2B5EF4-FFF2-40B4-BE49-F238E27FC236}">
                <a16:creationId xmlns:a16="http://schemas.microsoft.com/office/drawing/2014/main" id="{9507F183-A44C-45F9-ADFD-73D1EF36C7B2}"/>
              </a:ext>
            </a:extLst>
          </p:cNvPr>
          <p:cNvPicPr>
            <a:picLocks noChangeAspect="1"/>
          </p:cNvPicPr>
          <p:nvPr userDrawn="1"/>
        </p:nvPicPr>
        <p:blipFill>
          <a:blip r:embed="rId6"/>
          <a:stretch>
            <a:fillRect/>
          </a:stretch>
        </p:blipFill>
        <p:spPr>
          <a:xfrm>
            <a:off x="1273008" y="4558295"/>
            <a:ext cx="3881796" cy="864856"/>
          </a:xfrm>
          <a:prstGeom prst="rect">
            <a:avLst/>
          </a:prstGeom>
        </p:spPr>
      </p:pic>
    </p:spTree>
    <p:extLst>
      <p:ext uri="{BB962C8B-B14F-4D97-AF65-F5344CB8AC3E}">
        <p14:creationId xmlns:p14="http://schemas.microsoft.com/office/powerpoint/2010/main" val="11107217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3_Otsikkodia">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8" name="Kuva 7">
            <a:extLst>
              <a:ext uri="{FF2B5EF4-FFF2-40B4-BE49-F238E27FC236}">
                <a16:creationId xmlns:a16="http://schemas.microsoft.com/office/drawing/2014/main" id="{54201668-D23C-1141-8324-66983C326C53}"/>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10740563" y="669257"/>
            <a:ext cx="644428" cy="647700"/>
          </a:xfrm>
          <a:prstGeom prst="rect">
            <a:avLst/>
          </a:prstGeom>
        </p:spPr>
      </p:pic>
      <p:pic>
        <p:nvPicPr>
          <p:cNvPr id="10" name="Kuva 9">
            <a:extLst>
              <a:ext uri="{FF2B5EF4-FFF2-40B4-BE49-F238E27FC236}">
                <a16:creationId xmlns:a16="http://schemas.microsoft.com/office/drawing/2014/main" id="{75DF2903-B3B4-41DD-809E-AA5BDCC391E5}"/>
              </a:ext>
            </a:extLst>
          </p:cNvPr>
          <p:cNvPicPr>
            <a:picLocks noChangeAspect="1"/>
          </p:cNvPicPr>
          <p:nvPr userDrawn="1"/>
        </p:nvPicPr>
        <p:blipFill>
          <a:blip r:embed="rId4"/>
          <a:stretch>
            <a:fillRect/>
          </a:stretch>
        </p:blipFill>
        <p:spPr>
          <a:xfrm>
            <a:off x="806824" y="3429000"/>
            <a:ext cx="10560423" cy="2741649"/>
          </a:xfrm>
          <a:prstGeom prst="rect">
            <a:avLst/>
          </a:prstGeom>
        </p:spPr>
      </p:pic>
      <p:sp>
        <p:nvSpPr>
          <p:cNvPr id="11" name="Otsikko 1">
            <a:extLst>
              <a:ext uri="{FF2B5EF4-FFF2-40B4-BE49-F238E27FC236}">
                <a16:creationId xmlns:a16="http://schemas.microsoft.com/office/drawing/2014/main" id="{56AF01AB-05B6-4311-A216-6DBEBB59165E}"/>
              </a:ext>
            </a:extLst>
          </p:cNvPr>
          <p:cNvSpPr>
            <a:spLocks noGrp="1"/>
          </p:cNvSpPr>
          <p:nvPr>
            <p:ph type="ctrTitle"/>
          </p:nvPr>
        </p:nvSpPr>
        <p:spPr>
          <a:xfrm>
            <a:off x="1481676" y="3887891"/>
            <a:ext cx="5903449" cy="1296297"/>
          </a:xfrm>
        </p:spPr>
        <p:txBody>
          <a:bodyPr anchor="b">
            <a:normAutofit/>
          </a:bodyPr>
          <a:lstStyle>
            <a:lvl1pPr algn="l">
              <a:defRPr sz="3000">
                <a:solidFill>
                  <a:schemeClr val="bg1"/>
                </a:solidFill>
              </a:defRPr>
            </a:lvl1pPr>
          </a:lstStyle>
          <a:p>
            <a:r>
              <a:rPr lang="fi-FI"/>
              <a:t>Muokkaa ots. perustyyl. napsautt.</a:t>
            </a:r>
            <a:endParaRPr lang="fi-FI" dirty="0"/>
          </a:p>
        </p:txBody>
      </p:sp>
      <p:sp>
        <p:nvSpPr>
          <p:cNvPr id="12" name="Alaotsikko 2">
            <a:extLst>
              <a:ext uri="{FF2B5EF4-FFF2-40B4-BE49-F238E27FC236}">
                <a16:creationId xmlns:a16="http://schemas.microsoft.com/office/drawing/2014/main" id="{7200CB74-A542-4E91-BB69-41AAD86C20B8}"/>
              </a:ext>
            </a:extLst>
          </p:cNvPr>
          <p:cNvSpPr>
            <a:spLocks noGrp="1"/>
          </p:cNvSpPr>
          <p:nvPr>
            <p:ph type="subTitle" idx="1" hasCustomPrompt="1"/>
          </p:nvPr>
        </p:nvSpPr>
        <p:spPr>
          <a:xfrm>
            <a:off x="1481676" y="5325034"/>
            <a:ext cx="5903449" cy="480701"/>
          </a:xfrm>
        </p:spPr>
        <p:txBody>
          <a:bodyPr anchor="b">
            <a:normAutofit/>
          </a:bodyPr>
          <a:lstStyle>
            <a:lvl1pPr marL="0" indent="0" algn="l">
              <a:buNone/>
              <a:defRPr sz="1800" spc="5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dirty="0"/>
              <a:t>MUOKKAA ALAOTSIKON PERUSTYYLIÄ NAPSAUTT.</a:t>
            </a:r>
          </a:p>
        </p:txBody>
      </p:sp>
      <p:sp>
        <p:nvSpPr>
          <p:cNvPr id="13" name="Päivämäärän paikkamerkki 5">
            <a:extLst>
              <a:ext uri="{FF2B5EF4-FFF2-40B4-BE49-F238E27FC236}">
                <a16:creationId xmlns:a16="http://schemas.microsoft.com/office/drawing/2014/main" id="{994AE624-B9D2-4FD5-A0B2-D1098AFB2704}"/>
              </a:ext>
            </a:extLst>
          </p:cNvPr>
          <p:cNvSpPr>
            <a:spLocks noGrp="1"/>
          </p:cNvSpPr>
          <p:nvPr>
            <p:ph type="dt" sz="half" idx="10"/>
          </p:nvPr>
        </p:nvSpPr>
        <p:spPr>
          <a:xfrm>
            <a:off x="9968292" y="3698049"/>
            <a:ext cx="966856" cy="365125"/>
          </a:xfrm>
        </p:spPr>
        <p:txBody>
          <a:bodyPr/>
          <a:lstStyle>
            <a:lvl1pPr algn="r">
              <a:defRPr/>
            </a:lvl1pPr>
          </a:lstStyle>
          <a:p>
            <a:fld id="{13851BC7-B432-4747-9742-70043FBB6BD1}" type="datetime1">
              <a:rPr lang="fi-FI" smtClean="0"/>
              <a:pPr/>
              <a:t>23.3.2023</a:t>
            </a:fld>
            <a:endParaRPr lang="fi-FI" dirty="0"/>
          </a:p>
        </p:txBody>
      </p:sp>
      <p:pic>
        <p:nvPicPr>
          <p:cNvPr id="14" name="Kuva 13" descr="Oulun logo.">
            <a:extLst>
              <a:ext uri="{FF2B5EF4-FFF2-40B4-BE49-F238E27FC236}">
                <a16:creationId xmlns:a16="http://schemas.microsoft.com/office/drawing/2014/main" id="{289962B0-8C3D-4C5B-80B5-37C68C9CEAAE}"/>
              </a:ext>
            </a:extLst>
          </p:cNvPr>
          <p:cNvPicPr>
            <a:picLocks noChangeAspect="1"/>
          </p:cNvPicPr>
          <p:nvPr userDrawn="1"/>
        </p:nvPicPr>
        <p:blipFill>
          <a:blip r:embed="rId5"/>
          <a:stretch>
            <a:fillRect/>
          </a:stretch>
        </p:blipFill>
        <p:spPr>
          <a:xfrm>
            <a:off x="9997384" y="5506190"/>
            <a:ext cx="925547" cy="244822"/>
          </a:xfrm>
          <a:prstGeom prst="rect">
            <a:avLst/>
          </a:prstGeom>
        </p:spPr>
      </p:pic>
      <p:pic>
        <p:nvPicPr>
          <p:cNvPr id="15" name="Kuva 14" descr="Sivistys- ja kulttuuripalveluiden logo.">
            <a:extLst>
              <a:ext uri="{FF2B5EF4-FFF2-40B4-BE49-F238E27FC236}">
                <a16:creationId xmlns:a16="http://schemas.microsoft.com/office/drawing/2014/main" id="{75FBB37F-84FE-4CED-8847-E95172F8C8DB}"/>
              </a:ext>
            </a:extLst>
          </p:cNvPr>
          <p:cNvPicPr>
            <a:picLocks noChangeAspect="1"/>
          </p:cNvPicPr>
          <p:nvPr userDrawn="1"/>
        </p:nvPicPr>
        <p:blipFill>
          <a:blip r:embed="rId6"/>
          <a:stretch>
            <a:fillRect/>
          </a:stretch>
        </p:blipFill>
        <p:spPr>
          <a:xfrm>
            <a:off x="7699736" y="4500662"/>
            <a:ext cx="3235412" cy="720843"/>
          </a:xfrm>
          <a:prstGeom prst="rect">
            <a:avLst/>
          </a:prstGeom>
        </p:spPr>
      </p:pic>
    </p:spTree>
    <p:extLst>
      <p:ext uri="{BB962C8B-B14F-4D97-AF65-F5344CB8AC3E}">
        <p14:creationId xmlns:p14="http://schemas.microsoft.com/office/powerpoint/2010/main" val="39695048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4_Otsikkodia">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pic>
        <p:nvPicPr>
          <p:cNvPr id="13" name="Kuva 12">
            <a:extLst>
              <a:ext uri="{FF2B5EF4-FFF2-40B4-BE49-F238E27FC236}">
                <a16:creationId xmlns:a16="http://schemas.microsoft.com/office/drawing/2014/main" id="{15963053-D18F-1F48-8421-D46F941D8AE1}"/>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10740563" y="669257"/>
            <a:ext cx="644428" cy="647700"/>
          </a:xfrm>
          <a:prstGeom prst="rect">
            <a:avLst/>
          </a:prstGeom>
        </p:spPr>
      </p:pic>
      <p:pic>
        <p:nvPicPr>
          <p:cNvPr id="8" name="Kuva 7">
            <a:extLst>
              <a:ext uri="{FF2B5EF4-FFF2-40B4-BE49-F238E27FC236}">
                <a16:creationId xmlns:a16="http://schemas.microsoft.com/office/drawing/2014/main" id="{AA600428-06B4-4439-8999-DCDC9BBDCF8B}"/>
              </a:ext>
            </a:extLst>
          </p:cNvPr>
          <p:cNvPicPr>
            <a:picLocks noChangeAspect="1"/>
          </p:cNvPicPr>
          <p:nvPr userDrawn="1"/>
        </p:nvPicPr>
        <p:blipFill>
          <a:blip r:embed="rId4"/>
          <a:stretch>
            <a:fillRect/>
          </a:stretch>
        </p:blipFill>
        <p:spPr>
          <a:xfrm>
            <a:off x="792863" y="699247"/>
            <a:ext cx="4902284" cy="5522259"/>
          </a:xfrm>
          <a:prstGeom prst="rect">
            <a:avLst/>
          </a:prstGeom>
        </p:spPr>
      </p:pic>
      <p:sp>
        <p:nvSpPr>
          <p:cNvPr id="10" name="Otsikko 1">
            <a:extLst>
              <a:ext uri="{FF2B5EF4-FFF2-40B4-BE49-F238E27FC236}">
                <a16:creationId xmlns:a16="http://schemas.microsoft.com/office/drawing/2014/main" id="{D4FCBDC7-0CCB-4DE1-AA79-B241844BC625}"/>
              </a:ext>
            </a:extLst>
          </p:cNvPr>
          <p:cNvSpPr>
            <a:spLocks noGrp="1"/>
          </p:cNvSpPr>
          <p:nvPr>
            <p:ph type="ctrTitle"/>
          </p:nvPr>
        </p:nvSpPr>
        <p:spPr>
          <a:xfrm>
            <a:off x="1253266" y="1290918"/>
            <a:ext cx="3901538" cy="1532670"/>
          </a:xfrm>
        </p:spPr>
        <p:txBody>
          <a:bodyPr anchor="b">
            <a:noAutofit/>
          </a:bodyPr>
          <a:lstStyle>
            <a:lvl1pPr algn="l">
              <a:defRPr sz="3200">
                <a:solidFill>
                  <a:schemeClr val="bg1"/>
                </a:solidFill>
              </a:defRPr>
            </a:lvl1pPr>
          </a:lstStyle>
          <a:p>
            <a:r>
              <a:rPr lang="fi-FI"/>
              <a:t>Muokkaa ots. perustyyl. napsautt.</a:t>
            </a:r>
            <a:endParaRPr lang="fi-FI" dirty="0"/>
          </a:p>
        </p:txBody>
      </p:sp>
      <p:sp>
        <p:nvSpPr>
          <p:cNvPr id="11" name="Alaotsikko 2">
            <a:extLst>
              <a:ext uri="{FF2B5EF4-FFF2-40B4-BE49-F238E27FC236}">
                <a16:creationId xmlns:a16="http://schemas.microsoft.com/office/drawing/2014/main" id="{D21D391B-307C-46A7-9D9A-1B6D1847D9C9}"/>
              </a:ext>
            </a:extLst>
          </p:cNvPr>
          <p:cNvSpPr>
            <a:spLocks noGrp="1"/>
          </p:cNvSpPr>
          <p:nvPr>
            <p:ph type="subTitle" idx="1" hasCustomPrompt="1"/>
          </p:nvPr>
        </p:nvSpPr>
        <p:spPr>
          <a:xfrm>
            <a:off x="1273008" y="3145134"/>
            <a:ext cx="3881796" cy="763478"/>
          </a:xfrm>
        </p:spPr>
        <p:txBody>
          <a:bodyPr>
            <a:normAutofit/>
          </a:bodyPr>
          <a:lstStyle>
            <a:lvl1pPr marL="0" indent="0" algn="l">
              <a:buNone/>
              <a:defRPr sz="1800" spc="5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dirty="0"/>
              <a:t>MUOKKAA ALAOTSIKON PERUSTYYLIÄ NAPSAUTT.</a:t>
            </a:r>
          </a:p>
        </p:txBody>
      </p:sp>
      <p:sp>
        <p:nvSpPr>
          <p:cNvPr id="12" name="Päivämäärän paikkamerkki 6">
            <a:extLst>
              <a:ext uri="{FF2B5EF4-FFF2-40B4-BE49-F238E27FC236}">
                <a16:creationId xmlns:a16="http://schemas.microsoft.com/office/drawing/2014/main" id="{5CE5CFD8-9FA3-4D3F-8ADF-DF32DB92B5D2}"/>
              </a:ext>
            </a:extLst>
          </p:cNvPr>
          <p:cNvSpPr>
            <a:spLocks noGrp="1"/>
          </p:cNvSpPr>
          <p:nvPr>
            <p:ph type="dt" sz="half" idx="10"/>
          </p:nvPr>
        </p:nvSpPr>
        <p:spPr>
          <a:xfrm>
            <a:off x="4217993" y="3971647"/>
            <a:ext cx="936811" cy="365125"/>
          </a:xfrm>
        </p:spPr>
        <p:txBody>
          <a:bodyPr/>
          <a:lstStyle>
            <a:lvl1pPr algn="r">
              <a:defRPr/>
            </a:lvl1pPr>
          </a:lstStyle>
          <a:p>
            <a:fld id="{13851BC7-B432-4747-9742-70043FBB6BD1}" type="datetime1">
              <a:rPr lang="fi-FI" smtClean="0"/>
              <a:pPr/>
              <a:t>23.3.2023</a:t>
            </a:fld>
            <a:endParaRPr lang="fi-FI" dirty="0"/>
          </a:p>
        </p:txBody>
      </p:sp>
      <p:pic>
        <p:nvPicPr>
          <p:cNvPr id="14" name="Kuva 13" descr="Oulun logo.">
            <a:extLst>
              <a:ext uri="{FF2B5EF4-FFF2-40B4-BE49-F238E27FC236}">
                <a16:creationId xmlns:a16="http://schemas.microsoft.com/office/drawing/2014/main" id="{4D44A00D-785D-46BF-95D4-B07262E83ECB}"/>
              </a:ext>
            </a:extLst>
          </p:cNvPr>
          <p:cNvPicPr>
            <a:picLocks noChangeAspect="1"/>
          </p:cNvPicPr>
          <p:nvPr userDrawn="1"/>
        </p:nvPicPr>
        <p:blipFill>
          <a:blip r:embed="rId5"/>
          <a:stretch>
            <a:fillRect/>
          </a:stretch>
        </p:blipFill>
        <p:spPr>
          <a:xfrm>
            <a:off x="4205631" y="5482815"/>
            <a:ext cx="925547" cy="244822"/>
          </a:xfrm>
          <a:prstGeom prst="rect">
            <a:avLst/>
          </a:prstGeom>
        </p:spPr>
      </p:pic>
      <p:pic>
        <p:nvPicPr>
          <p:cNvPr id="15" name="Kuva 14" descr="Sivistys- ja kulttuuripalveluiden logo.">
            <a:extLst>
              <a:ext uri="{FF2B5EF4-FFF2-40B4-BE49-F238E27FC236}">
                <a16:creationId xmlns:a16="http://schemas.microsoft.com/office/drawing/2014/main" id="{9507F183-A44C-45F9-ADFD-73D1EF36C7B2}"/>
              </a:ext>
            </a:extLst>
          </p:cNvPr>
          <p:cNvPicPr>
            <a:picLocks noChangeAspect="1"/>
          </p:cNvPicPr>
          <p:nvPr userDrawn="1"/>
        </p:nvPicPr>
        <p:blipFill>
          <a:blip r:embed="rId6"/>
          <a:stretch>
            <a:fillRect/>
          </a:stretch>
        </p:blipFill>
        <p:spPr>
          <a:xfrm>
            <a:off x="1273008" y="4558295"/>
            <a:ext cx="3881796" cy="864856"/>
          </a:xfrm>
          <a:prstGeom prst="rect">
            <a:avLst/>
          </a:prstGeom>
        </p:spPr>
      </p:pic>
    </p:spTree>
    <p:extLst>
      <p:ext uri="{BB962C8B-B14F-4D97-AF65-F5344CB8AC3E}">
        <p14:creationId xmlns:p14="http://schemas.microsoft.com/office/powerpoint/2010/main" val="16722476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Otsikkodia">
    <p:bg>
      <p:bgPr>
        <a:solidFill>
          <a:schemeClr val="bg1"/>
        </a:solidFill>
        <a:effectLst/>
      </p:bgPr>
    </p:bg>
    <p:spTree>
      <p:nvGrpSpPr>
        <p:cNvPr id="1" name=""/>
        <p:cNvGrpSpPr/>
        <p:nvPr/>
      </p:nvGrpSpPr>
      <p:grpSpPr>
        <a:xfrm>
          <a:off x="0" y="0"/>
          <a:ext cx="0" cy="0"/>
          <a:chOff x="0" y="0"/>
          <a:chExt cx="0" cy="0"/>
        </a:xfrm>
      </p:grpSpPr>
      <p:sp>
        <p:nvSpPr>
          <p:cNvPr id="5" name="Kuvan paikkamerkki 4">
            <a:extLst>
              <a:ext uri="{FF2B5EF4-FFF2-40B4-BE49-F238E27FC236}">
                <a16:creationId xmlns:a16="http://schemas.microsoft.com/office/drawing/2014/main" id="{52BB320E-AE24-5544-8176-D98037CBB602}"/>
              </a:ext>
            </a:extLst>
          </p:cNvPr>
          <p:cNvSpPr>
            <a:spLocks noGrp="1"/>
          </p:cNvSpPr>
          <p:nvPr>
            <p:ph type="pic" sz="quarter" idx="10"/>
          </p:nvPr>
        </p:nvSpPr>
        <p:spPr>
          <a:xfrm>
            <a:off x="0" y="0"/>
            <a:ext cx="12192000" cy="6858000"/>
          </a:xfrm>
        </p:spPr>
        <p:txBody>
          <a:bodyPr/>
          <a:lstStyle/>
          <a:p>
            <a:r>
              <a:rPr lang="fi-FI"/>
              <a:t>Lisää kuva napsauttamalla kuvaketta</a:t>
            </a:r>
          </a:p>
        </p:txBody>
      </p:sp>
      <p:sp>
        <p:nvSpPr>
          <p:cNvPr id="2" name="Otsikko 1">
            <a:extLst>
              <a:ext uri="{FF2B5EF4-FFF2-40B4-BE49-F238E27FC236}">
                <a16:creationId xmlns:a16="http://schemas.microsoft.com/office/drawing/2014/main" id="{5C644F0B-803E-6D48-A06A-BC0EE7988E46}"/>
              </a:ext>
            </a:extLst>
          </p:cNvPr>
          <p:cNvSpPr>
            <a:spLocks noGrp="1"/>
          </p:cNvSpPr>
          <p:nvPr>
            <p:ph type="ctrTitle"/>
          </p:nvPr>
        </p:nvSpPr>
        <p:spPr>
          <a:xfrm>
            <a:off x="753035" y="1290918"/>
            <a:ext cx="8211671" cy="1129553"/>
          </a:xfrm>
        </p:spPr>
        <p:txBody>
          <a:bodyPr anchor="b">
            <a:noAutofit/>
          </a:bodyPr>
          <a:lstStyle>
            <a:lvl1pPr algn="l">
              <a:defRPr sz="4000">
                <a:solidFill>
                  <a:schemeClr val="bg1"/>
                </a:solidFill>
              </a:defRPr>
            </a:lvl1pPr>
          </a:lstStyle>
          <a:p>
            <a:r>
              <a:rPr lang="fi-FI"/>
              <a:t>Muokkaa ots. perustyyl. napsautt.</a:t>
            </a:r>
            <a:endParaRPr lang="fi-FI" dirty="0"/>
          </a:p>
        </p:txBody>
      </p:sp>
    </p:spTree>
    <p:extLst>
      <p:ext uri="{BB962C8B-B14F-4D97-AF65-F5344CB8AC3E}">
        <p14:creationId xmlns:p14="http://schemas.microsoft.com/office/powerpoint/2010/main" val="38395314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Otsikkodia">
    <p:bg>
      <p:bgPr>
        <a:solidFill>
          <a:schemeClr val="bg1"/>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5C644F0B-803E-6D48-A06A-BC0EE7988E46}"/>
              </a:ext>
            </a:extLst>
          </p:cNvPr>
          <p:cNvSpPr>
            <a:spLocks noGrp="1"/>
          </p:cNvSpPr>
          <p:nvPr>
            <p:ph type="ctrTitle"/>
          </p:nvPr>
        </p:nvSpPr>
        <p:spPr>
          <a:xfrm>
            <a:off x="735106" y="2060447"/>
            <a:ext cx="9932894" cy="1449515"/>
          </a:xfrm>
        </p:spPr>
        <p:txBody>
          <a:bodyPr anchor="b">
            <a:normAutofit/>
          </a:bodyPr>
          <a:lstStyle>
            <a:lvl1pPr algn="l">
              <a:defRPr sz="4000">
                <a:solidFill>
                  <a:schemeClr val="tx1"/>
                </a:solidFill>
              </a:defRPr>
            </a:lvl1pPr>
          </a:lstStyle>
          <a:p>
            <a:r>
              <a:rPr lang="fi-FI"/>
              <a:t>Muokkaa ots. perustyyl. napsautt.</a:t>
            </a:r>
            <a:endParaRPr lang="fi-FI" dirty="0"/>
          </a:p>
        </p:txBody>
      </p:sp>
      <p:sp>
        <p:nvSpPr>
          <p:cNvPr id="3" name="Alaotsikko 2">
            <a:extLst>
              <a:ext uri="{FF2B5EF4-FFF2-40B4-BE49-F238E27FC236}">
                <a16:creationId xmlns:a16="http://schemas.microsoft.com/office/drawing/2014/main" id="{C68D0D81-8714-384B-B95E-D37C3C5E32A8}"/>
              </a:ext>
            </a:extLst>
          </p:cNvPr>
          <p:cNvSpPr>
            <a:spLocks noGrp="1"/>
          </p:cNvSpPr>
          <p:nvPr>
            <p:ph type="subTitle" idx="1" hasCustomPrompt="1"/>
          </p:nvPr>
        </p:nvSpPr>
        <p:spPr>
          <a:xfrm>
            <a:off x="735106" y="3852672"/>
            <a:ext cx="9932894" cy="963168"/>
          </a:xfrm>
        </p:spPr>
        <p:txBody>
          <a:bodyPr>
            <a:normAutofit/>
          </a:bodyPr>
          <a:lstStyle>
            <a:lvl1pPr marL="0" indent="0" algn="l">
              <a:buNone/>
              <a:defRPr sz="1600" spc="5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dirty="0"/>
              <a:t>MUOKKAA ALAOTSIKON PERUSTYYLIÄ NAPSAUTT.</a:t>
            </a:r>
          </a:p>
        </p:txBody>
      </p:sp>
      <p:sp>
        <p:nvSpPr>
          <p:cNvPr id="5" name="Tekstin paikkamerkki 4">
            <a:extLst>
              <a:ext uri="{FF2B5EF4-FFF2-40B4-BE49-F238E27FC236}">
                <a16:creationId xmlns:a16="http://schemas.microsoft.com/office/drawing/2014/main" id="{E8ED4078-C745-6B4D-9F2B-041B10D65B63}"/>
              </a:ext>
            </a:extLst>
          </p:cNvPr>
          <p:cNvSpPr>
            <a:spLocks noGrp="1"/>
          </p:cNvSpPr>
          <p:nvPr>
            <p:ph type="body" sz="quarter" idx="10" hasCustomPrompt="1"/>
          </p:nvPr>
        </p:nvSpPr>
        <p:spPr>
          <a:xfrm>
            <a:off x="2952206" y="5934820"/>
            <a:ext cx="7500270" cy="322263"/>
          </a:xfrm>
        </p:spPr>
        <p:txBody>
          <a:bodyPr anchor="b">
            <a:normAutofit/>
          </a:bodyPr>
          <a:lstStyle>
            <a:lvl1pPr marL="0" indent="0">
              <a:buNone/>
              <a:defRPr sz="1200" spc="50" baseline="0"/>
            </a:lvl1pPr>
          </a:lstStyle>
          <a:p>
            <a:pPr lvl="0"/>
            <a:r>
              <a:rPr lang="fi-FI" dirty="0"/>
              <a:t>MUOKKAA TEKSTIN PERUSTYYLEJÄ NAPSAUTTAMALLA</a:t>
            </a:r>
          </a:p>
        </p:txBody>
      </p:sp>
      <p:pic>
        <p:nvPicPr>
          <p:cNvPr id="13" name="Kuva 12">
            <a:extLst>
              <a:ext uri="{FF2B5EF4-FFF2-40B4-BE49-F238E27FC236}">
                <a16:creationId xmlns:a16="http://schemas.microsoft.com/office/drawing/2014/main" id="{AA21C816-39A0-A74A-8F2A-2CE8F9472742}"/>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10740563" y="669257"/>
            <a:ext cx="644428" cy="647700"/>
          </a:xfrm>
          <a:prstGeom prst="rect">
            <a:avLst/>
          </a:prstGeom>
        </p:spPr>
      </p:pic>
      <p:pic>
        <p:nvPicPr>
          <p:cNvPr id="9" name="Kuva 8" descr="Sivistys- ja kulttuuripalveluiden logo.">
            <a:extLst>
              <a:ext uri="{FF2B5EF4-FFF2-40B4-BE49-F238E27FC236}">
                <a16:creationId xmlns:a16="http://schemas.microsoft.com/office/drawing/2014/main" id="{102C537D-5788-4197-9F32-E4B978E002D2}"/>
              </a:ext>
            </a:extLst>
          </p:cNvPr>
          <p:cNvPicPr>
            <a:picLocks noChangeAspect="1"/>
          </p:cNvPicPr>
          <p:nvPr userDrawn="1"/>
        </p:nvPicPr>
        <p:blipFill>
          <a:blip r:embed="rId3"/>
          <a:stretch>
            <a:fillRect/>
          </a:stretch>
        </p:blipFill>
        <p:spPr>
          <a:xfrm>
            <a:off x="758785" y="5882368"/>
            <a:ext cx="1988919" cy="443127"/>
          </a:xfrm>
          <a:prstGeom prst="rect">
            <a:avLst/>
          </a:prstGeom>
        </p:spPr>
      </p:pic>
      <p:pic>
        <p:nvPicPr>
          <p:cNvPr id="10" name="Kuva 9" descr="Oulun logo.">
            <a:extLst>
              <a:ext uri="{FF2B5EF4-FFF2-40B4-BE49-F238E27FC236}">
                <a16:creationId xmlns:a16="http://schemas.microsoft.com/office/drawing/2014/main" id="{F5BE4E6F-B351-4159-B897-4BAC3FAE33B6}"/>
              </a:ext>
            </a:extLst>
          </p:cNvPr>
          <p:cNvPicPr>
            <a:picLocks noChangeAspect="1"/>
          </p:cNvPicPr>
          <p:nvPr userDrawn="1"/>
        </p:nvPicPr>
        <p:blipFill>
          <a:blip r:embed="rId4"/>
          <a:stretch>
            <a:fillRect/>
          </a:stretch>
        </p:blipFill>
        <p:spPr>
          <a:xfrm>
            <a:off x="10740563" y="6029508"/>
            <a:ext cx="600450" cy="159235"/>
          </a:xfrm>
          <a:prstGeom prst="rect">
            <a:avLst/>
          </a:prstGeom>
        </p:spPr>
      </p:pic>
    </p:spTree>
    <p:extLst>
      <p:ext uri="{BB962C8B-B14F-4D97-AF65-F5344CB8AC3E}">
        <p14:creationId xmlns:p14="http://schemas.microsoft.com/office/powerpoint/2010/main" val="622761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Otsikko ja sisältö">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A28B4BE5-33C4-7740-90A5-CB0EE6BC9AA3}"/>
              </a:ext>
            </a:extLst>
          </p:cNvPr>
          <p:cNvSpPr>
            <a:spLocks noGrp="1"/>
          </p:cNvSpPr>
          <p:nvPr>
            <p:ph type="title"/>
          </p:nvPr>
        </p:nvSpPr>
        <p:spPr/>
        <p:txBody>
          <a:bodyPr/>
          <a:lstStyle/>
          <a:p>
            <a:r>
              <a:rPr lang="fi-FI"/>
              <a:t>Muokkaa ots. perustyyl. napsautt.</a:t>
            </a:r>
          </a:p>
        </p:txBody>
      </p:sp>
      <p:sp>
        <p:nvSpPr>
          <p:cNvPr id="3" name="Sisällön paikkamerkki 2">
            <a:extLst>
              <a:ext uri="{FF2B5EF4-FFF2-40B4-BE49-F238E27FC236}">
                <a16:creationId xmlns:a16="http://schemas.microsoft.com/office/drawing/2014/main" id="{99B77511-3DF1-B246-9F30-F66AE595E17D}"/>
              </a:ext>
            </a:extLst>
          </p:cNvPr>
          <p:cNvSpPr>
            <a:spLocks noGrp="1"/>
          </p:cNvSpPr>
          <p:nvPr>
            <p:ph idx="1"/>
          </p:nvPr>
        </p:nvSpPr>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4" name="Päivämäärän paikkamerkki 3">
            <a:extLst>
              <a:ext uri="{FF2B5EF4-FFF2-40B4-BE49-F238E27FC236}">
                <a16:creationId xmlns:a16="http://schemas.microsoft.com/office/drawing/2014/main" id="{88050F2C-300C-484D-86D0-75504628B814}"/>
              </a:ext>
            </a:extLst>
          </p:cNvPr>
          <p:cNvSpPr>
            <a:spLocks noGrp="1"/>
          </p:cNvSpPr>
          <p:nvPr>
            <p:ph type="dt" sz="half" idx="10"/>
          </p:nvPr>
        </p:nvSpPr>
        <p:spPr/>
        <p:txBody>
          <a:bodyPr/>
          <a:lstStyle/>
          <a:p>
            <a:fld id="{E915719C-C0B1-0442-A41F-D134B78B6185}" type="datetime1">
              <a:rPr lang="fi-FI" smtClean="0"/>
              <a:t>23.3.2023</a:t>
            </a:fld>
            <a:endParaRPr lang="fi-FI"/>
          </a:p>
        </p:txBody>
      </p:sp>
      <p:sp>
        <p:nvSpPr>
          <p:cNvPr id="5" name="Alatunnisteen paikkamerkki 4">
            <a:extLst>
              <a:ext uri="{FF2B5EF4-FFF2-40B4-BE49-F238E27FC236}">
                <a16:creationId xmlns:a16="http://schemas.microsoft.com/office/drawing/2014/main" id="{39BF014A-7030-514A-AD23-EB2DFC613556}"/>
              </a:ext>
            </a:extLst>
          </p:cNvPr>
          <p:cNvSpPr>
            <a:spLocks noGrp="1"/>
          </p:cNvSpPr>
          <p:nvPr>
            <p:ph type="ftr" sz="quarter" idx="11"/>
          </p:nvPr>
        </p:nvSpPr>
        <p:spPr/>
        <p:txBody>
          <a:bodyPr/>
          <a:lstStyle/>
          <a:p>
            <a:endParaRPr lang="fi-FI"/>
          </a:p>
        </p:txBody>
      </p:sp>
      <p:sp>
        <p:nvSpPr>
          <p:cNvPr id="6" name="Dian numeron paikkamerkki 5">
            <a:extLst>
              <a:ext uri="{FF2B5EF4-FFF2-40B4-BE49-F238E27FC236}">
                <a16:creationId xmlns:a16="http://schemas.microsoft.com/office/drawing/2014/main" id="{DD7C5B36-3BF9-4A48-B14B-E5330E0AE979}"/>
              </a:ext>
            </a:extLst>
          </p:cNvPr>
          <p:cNvSpPr>
            <a:spLocks noGrp="1"/>
          </p:cNvSpPr>
          <p:nvPr>
            <p:ph type="sldNum" sz="quarter" idx="12"/>
          </p:nvPr>
        </p:nvSpPr>
        <p:spPr/>
        <p:txBody>
          <a:bodyPr/>
          <a:lstStyle/>
          <a:p>
            <a:fld id="{69C2F4FE-713B-884F-B5BF-63AA24B8D1FF}" type="slidenum">
              <a:rPr lang="fi-FI" smtClean="0"/>
              <a:t>‹#›</a:t>
            </a:fld>
            <a:endParaRPr lang="fi-FI"/>
          </a:p>
        </p:txBody>
      </p:sp>
      <p:pic>
        <p:nvPicPr>
          <p:cNvPr id="7" name="Kuva 6">
            <a:extLst>
              <a:ext uri="{FF2B5EF4-FFF2-40B4-BE49-F238E27FC236}">
                <a16:creationId xmlns:a16="http://schemas.microsoft.com/office/drawing/2014/main" id="{EB7270A1-F7B8-8F47-A43A-0767FDA0F308}"/>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10740563" y="669257"/>
            <a:ext cx="644428" cy="647700"/>
          </a:xfrm>
          <a:prstGeom prst="rect">
            <a:avLst/>
          </a:prstGeom>
        </p:spPr>
      </p:pic>
    </p:spTree>
    <p:extLst>
      <p:ext uri="{BB962C8B-B14F-4D97-AF65-F5344CB8AC3E}">
        <p14:creationId xmlns:p14="http://schemas.microsoft.com/office/powerpoint/2010/main" val="38096545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Osan ylätunniste">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75BC2442-37AE-5C40-BCED-03A8BF0F38C1}"/>
              </a:ext>
            </a:extLst>
          </p:cNvPr>
          <p:cNvSpPr>
            <a:spLocks noGrp="1"/>
          </p:cNvSpPr>
          <p:nvPr>
            <p:ph type="title"/>
          </p:nvPr>
        </p:nvSpPr>
        <p:spPr>
          <a:xfrm>
            <a:off x="831850" y="1709739"/>
            <a:ext cx="10515600" cy="1176896"/>
          </a:xfrm>
        </p:spPr>
        <p:txBody>
          <a:bodyPr anchor="b">
            <a:normAutofit/>
          </a:bodyPr>
          <a:lstStyle>
            <a:lvl1pPr>
              <a:defRPr sz="4000"/>
            </a:lvl1pPr>
          </a:lstStyle>
          <a:p>
            <a:r>
              <a:rPr lang="fi-FI"/>
              <a:t>Muokkaa ots. perustyyl. napsautt.</a:t>
            </a:r>
            <a:endParaRPr lang="fi-FI" dirty="0"/>
          </a:p>
        </p:txBody>
      </p:sp>
      <p:sp>
        <p:nvSpPr>
          <p:cNvPr id="3" name="Tekstin paikkamerkki 2">
            <a:extLst>
              <a:ext uri="{FF2B5EF4-FFF2-40B4-BE49-F238E27FC236}">
                <a16:creationId xmlns:a16="http://schemas.microsoft.com/office/drawing/2014/main" id="{5D3DAFCB-F2FD-B748-8F31-AA990DAEAEA1}"/>
              </a:ext>
            </a:extLst>
          </p:cNvPr>
          <p:cNvSpPr>
            <a:spLocks noGrp="1"/>
          </p:cNvSpPr>
          <p:nvPr>
            <p:ph type="body" idx="1"/>
          </p:nvPr>
        </p:nvSpPr>
        <p:spPr>
          <a:xfrm>
            <a:off x="831850" y="3155111"/>
            <a:ext cx="10515600" cy="394913"/>
          </a:xfrm>
        </p:spPr>
        <p:txBody>
          <a:bodyPr>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i-FI"/>
              <a:t>Muokkaa tekstin perustyylejä napsauttamalla</a:t>
            </a:r>
          </a:p>
        </p:txBody>
      </p:sp>
      <p:pic>
        <p:nvPicPr>
          <p:cNvPr id="7" name="Kuva 6">
            <a:extLst>
              <a:ext uri="{FF2B5EF4-FFF2-40B4-BE49-F238E27FC236}">
                <a16:creationId xmlns:a16="http://schemas.microsoft.com/office/drawing/2014/main" id="{C788AD55-A39B-3A46-9037-D338B8A10AA6}"/>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10740563" y="669257"/>
            <a:ext cx="644428" cy="647700"/>
          </a:xfrm>
          <a:prstGeom prst="rect">
            <a:avLst/>
          </a:prstGeom>
        </p:spPr>
      </p:pic>
      <p:pic>
        <p:nvPicPr>
          <p:cNvPr id="6" name="Kuva 5" descr="Sivistys- ja kulttuuripalveluiden logo.">
            <a:extLst>
              <a:ext uri="{FF2B5EF4-FFF2-40B4-BE49-F238E27FC236}">
                <a16:creationId xmlns:a16="http://schemas.microsoft.com/office/drawing/2014/main" id="{990BF5BC-234D-4011-B452-EFE2E7249B1F}"/>
              </a:ext>
            </a:extLst>
          </p:cNvPr>
          <p:cNvPicPr>
            <a:picLocks noChangeAspect="1"/>
          </p:cNvPicPr>
          <p:nvPr userDrawn="1"/>
        </p:nvPicPr>
        <p:blipFill>
          <a:blip r:embed="rId3"/>
          <a:stretch>
            <a:fillRect/>
          </a:stretch>
        </p:blipFill>
        <p:spPr>
          <a:xfrm>
            <a:off x="758785" y="5882368"/>
            <a:ext cx="1988919" cy="443127"/>
          </a:xfrm>
          <a:prstGeom prst="rect">
            <a:avLst/>
          </a:prstGeom>
        </p:spPr>
      </p:pic>
      <p:pic>
        <p:nvPicPr>
          <p:cNvPr id="9" name="Kuva 8" descr="Oulun logo.">
            <a:extLst>
              <a:ext uri="{FF2B5EF4-FFF2-40B4-BE49-F238E27FC236}">
                <a16:creationId xmlns:a16="http://schemas.microsoft.com/office/drawing/2014/main" id="{AB34FC20-020F-4F1A-BDE1-CDA6C97A6879}"/>
              </a:ext>
            </a:extLst>
          </p:cNvPr>
          <p:cNvPicPr>
            <a:picLocks noChangeAspect="1"/>
          </p:cNvPicPr>
          <p:nvPr userDrawn="1"/>
        </p:nvPicPr>
        <p:blipFill>
          <a:blip r:embed="rId4"/>
          <a:stretch>
            <a:fillRect/>
          </a:stretch>
        </p:blipFill>
        <p:spPr>
          <a:xfrm>
            <a:off x="10740563" y="6029508"/>
            <a:ext cx="600450" cy="159235"/>
          </a:xfrm>
          <a:prstGeom prst="rect">
            <a:avLst/>
          </a:prstGeom>
        </p:spPr>
      </p:pic>
    </p:spTree>
    <p:extLst>
      <p:ext uri="{BB962C8B-B14F-4D97-AF65-F5344CB8AC3E}">
        <p14:creationId xmlns:p14="http://schemas.microsoft.com/office/powerpoint/2010/main" val="5480430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ukautettu asettelu">
    <p:bg>
      <p:bgPr>
        <a:solidFill>
          <a:schemeClr val="bg1"/>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AE3681DF-5A98-8E4E-95BD-D66672DCE4CD}"/>
              </a:ext>
            </a:extLst>
          </p:cNvPr>
          <p:cNvSpPr>
            <a:spLocks noGrp="1"/>
          </p:cNvSpPr>
          <p:nvPr>
            <p:ph type="title"/>
          </p:nvPr>
        </p:nvSpPr>
        <p:spPr>
          <a:xfrm>
            <a:off x="748553" y="1129553"/>
            <a:ext cx="9791700" cy="927847"/>
          </a:xfrm>
        </p:spPr>
        <p:txBody>
          <a:bodyPr anchor="b"/>
          <a:lstStyle/>
          <a:p>
            <a:r>
              <a:rPr lang="fi-FI"/>
              <a:t>Muokkaa ots. perustyyl. napsautt.</a:t>
            </a:r>
            <a:endParaRPr lang="fi-FI" dirty="0"/>
          </a:p>
        </p:txBody>
      </p:sp>
      <p:sp>
        <p:nvSpPr>
          <p:cNvPr id="11" name="Tekstin paikkamerkki 10">
            <a:extLst>
              <a:ext uri="{FF2B5EF4-FFF2-40B4-BE49-F238E27FC236}">
                <a16:creationId xmlns:a16="http://schemas.microsoft.com/office/drawing/2014/main" id="{FA74886E-152E-114E-83A1-63C4F61D050B}"/>
              </a:ext>
            </a:extLst>
          </p:cNvPr>
          <p:cNvSpPr>
            <a:spLocks noGrp="1"/>
          </p:cNvSpPr>
          <p:nvPr>
            <p:ph type="body" sz="quarter" idx="12"/>
          </p:nvPr>
        </p:nvSpPr>
        <p:spPr>
          <a:xfrm>
            <a:off x="757239" y="2491740"/>
            <a:ext cx="9826942" cy="2974781"/>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pic>
        <p:nvPicPr>
          <p:cNvPr id="8" name="Kuva 7" descr="Oulun kaupungin tunnus">
            <a:extLst>
              <a:ext uri="{FF2B5EF4-FFF2-40B4-BE49-F238E27FC236}">
                <a16:creationId xmlns:a16="http://schemas.microsoft.com/office/drawing/2014/main" id="{31D37D4A-7098-6645-82FE-EAD98D4F61BD}"/>
              </a:ext>
            </a:extLst>
          </p:cNvPr>
          <p:cNvPicPr>
            <a:picLocks noChangeAspect="1"/>
          </p:cNvPicPr>
          <p:nvPr userDrawn="1"/>
        </p:nvPicPr>
        <p:blipFill>
          <a:blip r:embed="rId2"/>
          <a:stretch>
            <a:fillRect/>
          </a:stretch>
        </p:blipFill>
        <p:spPr>
          <a:xfrm>
            <a:off x="724568" y="5751093"/>
            <a:ext cx="1248611" cy="624306"/>
          </a:xfrm>
          <a:prstGeom prst="rect">
            <a:avLst/>
          </a:prstGeom>
        </p:spPr>
      </p:pic>
      <p:sp>
        <p:nvSpPr>
          <p:cNvPr id="9" name="Tekstin paikkamerkki 4">
            <a:extLst>
              <a:ext uri="{FF2B5EF4-FFF2-40B4-BE49-F238E27FC236}">
                <a16:creationId xmlns:a16="http://schemas.microsoft.com/office/drawing/2014/main" id="{A372267E-0489-C941-A217-340563AD3735}"/>
              </a:ext>
            </a:extLst>
          </p:cNvPr>
          <p:cNvSpPr>
            <a:spLocks noGrp="1"/>
          </p:cNvSpPr>
          <p:nvPr>
            <p:ph type="body" sz="quarter" idx="11" hasCustomPrompt="1"/>
          </p:nvPr>
        </p:nvSpPr>
        <p:spPr>
          <a:xfrm>
            <a:off x="3004457" y="5934820"/>
            <a:ext cx="7448019" cy="322263"/>
          </a:xfrm>
        </p:spPr>
        <p:txBody>
          <a:bodyPr anchor="b">
            <a:normAutofit/>
          </a:bodyPr>
          <a:lstStyle>
            <a:lvl1pPr marL="0" indent="0">
              <a:buNone/>
              <a:defRPr sz="1200" spc="50" baseline="0"/>
            </a:lvl1pPr>
          </a:lstStyle>
          <a:p>
            <a:pPr lvl="0"/>
            <a:r>
              <a:rPr lang="fi-FI" dirty="0"/>
              <a:t>MUOKKAA TEKSTIN PERUSTYYLEJÄ NAPSAUTTAMALLA</a:t>
            </a:r>
          </a:p>
        </p:txBody>
      </p:sp>
      <p:pic>
        <p:nvPicPr>
          <p:cNvPr id="12" name="Kuva 11">
            <a:extLst>
              <a:ext uri="{FF2B5EF4-FFF2-40B4-BE49-F238E27FC236}">
                <a16:creationId xmlns:a16="http://schemas.microsoft.com/office/drawing/2014/main" id="{C5097AA4-095E-3842-B73A-FC4D625BCB02}"/>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10740563" y="669257"/>
            <a:ext cx="644428" cy="647700"/>
          </a:xfrm>
          <a:prstGeom prst="rect">
            <a:avLst/>
          </a:prstGeom>
        </p:spPr>
      </p:pic>
      <p:pic>
        <p:nvPicPr>
          <p:cNvPr id="7" name="Kuva 6" descr="Sivistys- ja kulttuuripalveluiden logo.">
            <a:extLst>
              <a:ext uri="{FF2B5EF4-FFF2-40B4-BE49-F238E27FC236}">
                <a16:creationId xmlns:a16="http://schemas.microsoft.com/office/drawing/2014/main" id="{71C51CBA-A580-4AC3-9F8A-A8C5E1D3B81C}"/>
              </a:ext>
            </a:extLst>
          </p:cNvPr>
          <p:cNvPicPr>
            <a:picLocks noChangeAspect="1"/>
          </p:cNvPicPr>
          <p:nvPr userDrawn="1"/>
        </p:nvPicPr>
        <p:blipFill>
          <a:blip r:embed="rId4"/>
          <a:stretch>
            <a:fillRect/>
          </a:stretch>
        </p:blipFill>
        <p:spPr>
          <a:xfrm>
            <a:off x="758785" y="5882368"/>
            <a:ext cx="1988919" cy="443127"/>
          </a:xfrm>
          <a:prstGeom prst="rect">
            <a:avLst/>
          </a:prstGeom>
        </p:spPr>
      </p:pic>
      <p:pic>
        <p:nvPicPr>
          <p:cNvPr id="10" name="Kuva 9" descr="Oulun logo.">
            <a:extLst>
              <a:ext uri="{FF2B5EF4-FFF2-40B4-BE49-F238E27FC236}">
                <a16:creationId xmlns:a16="http://schemas.microsoft.com/office/drawing/2014/main" id="{78FBB0A1-BB56-4859-94A9-F5BCD32FD50D}"/>
              </a:ext>
            </a:extLst>
          </p:cNvPr>
          <p:cNvPicPr>
            <a:picLocks noChangeAspect="1"/>
          </p:cNvPicPr>
          <p:nvPr userDrawn="1"/>
        </p:nvPicPr>
        <p:blipFill>
          <a:blip r:embed="rId5"/>
          <a:stretch>
            <a:fillRect/>
          </a:stretch>
        </p:blipFill>
        <p:spPr>
          <a:xfrm>
            <a:off x="10740563" y="6029508"/>
            <a:ext cx="600450" cy="159235"/>
          </a:xfrm>
          <a:prstGeom prst="rect">
            <a:avLst/>
          </a:prstGeom>
        </p:spPr>
      </p:pic>
    </p:spTree>
    <p:extLst>
      <p:ext uri="{BB962C8B-B14F-4D97-AF65-F5344CB8AC3E}">
        <p14:creationId xmlns:p14="http://schemas.microsoft.com/office/powerpoint/2010/main" val="13567227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Mukautettu asettelu">
    <p:bg>
      <p:bgPr>
        <a:solidFill>
          <a:schemeClr val="bg1"/>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AE3681DF-5A98-8E4E-95BD-D66672DCE4CD}"/>
              </a:ext>
            </a:extLst>
          </p:cNvPr>
          <p:cNvSpPr>
            <a:spLocks noGrp="1"/>
          </p:cNvSpPr>
          <p:nvPr>
            <p:ph type="title"/>
          </p:nvPr>
        </p:nvSpPr>
        <p:spPr>
          <a:xfrm>
            <a:off x="748553" y="1129553"/>
            <a:ext cx="9791700" cy="927847"/>
          </a:xfrm>
        </p:spPr>
        <p:txBody>
          <a:bodyPr anchor="b"/>
          <a:lstStyle/>
          <a:p>
            <a:r>
              <a:rPr lang="fi-FI"/>
              <a:t>Muokkaa ots. perustyyl. napsautt.</a:t>
            </a:r>
            <a:endParaRPr lang="fi-FI" dirty="0"/>
          </a:p>
        </p:txBody>
      </p:sp>
      <p:sp>
        <p:nvSpPr>
          <p:cNvPr id="11" name="Tekstin paikkamerkki 10">
            <a:extLst>
              <a:ext uri="{FF2B5EF4-FFF2-40B4-BE49-F238E27FC236}">
                <a16:creationId xmlns:a16="http://schemas.microsoft.com/office/drawing/2014/main" id="{FA74886E-152E-114E-83A1-63C4F61D050B}"/>
              </a:ext>
            </a:extLst>
          </p:cNvPr>
          <p:cNvSpPr>
            <a:spLocks noGrp="1"/>
          </p:cNvSpPr>
          <p:nvPr>
            <p:ph type="body" sz="quarter" idx="12"/>
          </p:nvPr>
        </p:nvSpPr>
        <p:spPr>
          <a:xfrm>
            <a:off x="757239" y="2491740"/>
            <a:ext cx="4941432" cy="2974781"/>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7" name="Tekstin paikkamerkki 10">
            <a:extLst>
              <a:ext uri="{FF2B5EF4-FFF2-40B4-BE49-F238E27FC236}">
                <a16:creationId xmlns:a16="http://schemas.microsoft.com/office/drawing/2014/main" id="{212025FF-3F8D-B24A-B526-188D2E11D6F9}"/>
              </a:ext>
            </a:extLst>
          </p:cNvPr>
          <p:cNvSpPr>
            <a:spLocks noGrp="1"/>
          </p:cNvSpPr>
          <p:nvPr>
            <p:ph type="body" sz="quarter" idx="13"/>
          </p:nvPr>
        </p:nvSpPr>
        <p:spPr>
          <a:xfrm>
            <a:off x="6417898" y="2491740"/>
            <a:ext cx="4941432" cy="2974781"/>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Tekstin paikkamerkki 4">
            <a:extLst>
              <a:ext uri="{FF2B5EF4-FFF2-40B4-BE49-F238E27FC236}">
                <a16:creationId xmlns:a16="http://schemas.microsoft.com/office/drawing/2014/main" id="{A372267E-0489-C941-A217-340563AD3735}"/>
              </a:ext>
            </a:extLst>
          </p:cNvPr>
          <p:cNvSpPr>
            <a:spLocks noGrp="1"/>
          </p:cNvSpPr>
          <p:nvPr>
            <p:ph type="body" sz="quarter" idx="11" hasCustomPrompt="1"/>
          </p:nvPr>
        </p:nvSpPr>
        <p:spPr>
          <a:xfrm>
            <a:off x="2860766" y="5934820"/>
            <a:ext cx="7591710" cy="322263"/>
          </a:xfrm>
        </p:spPr>
        <p:txBody>
          <a:bodyPr anchor="b">
            <a:normAutofit/>
          </a:bodyPr>
          <a:lstStyle>
            <a:lvl1pPr marL="0" indent="0">
              <a:buNone/>
              <a:defRPr sz="1200" spc="50" baseline="0"/>
            </a:lvl1pPr>
          </a:lstStyle>
          <a:p>
            <a:pPr lvl="0"/>
            <a:r>
              <a:rPr lang="fi-FI" dirty="0"/>
              <a:t>MUOKKAA TEKSTIN PERUSTYYLEJÄ NAPSAUTTAMALLA</a:t>
            </a:r>
          </a:p>
        </p:txBody>
      </p:sp>
      <p:pic>
        <p:nvPicPr>
          <p:cNvPr id="12" name="Kuva 11">
            <a:extLst>
              <a:ext uri="{FF2B5EF4-FFF2-40B4-BE49-F238E27FC236}">
                <a16:creationId xmlns:a16="http://schemas.microsoft.com/office/drawing/2014/main" id="{C5097AA4-095E-3842-B73A-FC4D625BCB02}"/>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10740563" y="669257"/>
            <a:ext cx="644428" cy="647700"/>
          </a:xfrm>
          <a:prstGeom prst="rect">
            <a:avLst/>
          </a:prstGeom>
        </p:spPr>
      </p:pic>
      <p:pic>
        <p:nvPicPr>
          <p:cNvPr id="10" name="Kuva 9" descr="Sivistys- ja kulttuuripalveluiden logo.">
            <a:extLst>
              <a:ext uri="{FF2B5EF4-FFF2-40B4-BE49-F238E27FC236}">
                <a16:creationId xmlns:a16="http://schemas.microsoft.com/office/drawing/2014/main" id="{5EDB1419-A410-478C-8C6C-1AD19F48CCF5}"/>
              </a:ext>
            </a:extLst>
          </p:cNvPr>
          <p:cNvPicPr>
            <a:picLocks noChangeAspect="1"/>
          </p:cNvPicPr>
          <p:nvPr userDrawn="1"/>
        </p:nvPicPr>
        <p:blipFill>
          <a:blip r:embed="rId3"/>
          <a:stretch>
            <a:fillRect/>
          </a:stretch>
        </p:blipFill>
        <p:spPr>
          <a:xfrm>
            <a:off x="758785" y="5882368"/>
            <a:ext cx="1988919" cy="443127"/>
          </a:xfrm>
          <a:prstGeom prst="rect">
            <a:avLst/>
          </a:prstGeom>
        </p:spPr>
      </p:pic>
      <p:pic>
        <p:nvPicPr>
          <p:cNvPr id="13" name="Kuva 12" descr="Oulun logo.">
            <a:extLst>
              <a:ext uri="{FF2B5EF4-FFF2-40B4-BE49-F238E27FC236}">
                <a16:creationId xmlns:a16="http://schemas.microsoft.com/office/drawing/2014/main" id="{AA6E841F-BA70-41E5-9956-AD9679BAE03E}"/>
              </a:ext>
            </a:extLst>
          </p:cNvPr>
          <p:cNvPicPr>
            <a:picLocks noChangeAspect="1"/>
          </p:cNvPicPr>
          <p:nvPr userDrawn="1"/>
        </p:nvPicPr>
        <p:blipFill>
          <a:blip r:embed="rId4"/>
          <a:stretch>
            <a:fillRect/>
          </a:stretch>
        </p:blipFill>
        <p:spPr>
          <a:xfrm>
            <a:off x="10740563" y="6029508"/>
            <a:ext cx="600450" cy="159235"/>
          </a:xfrm>
          <a:prstGeom prst="rect">
            <a:avLst/>
          </a:prstGeom>
        </p:spPr>
      </p:pic>
    </p:spTree>
    <p:extLst>
      <p:ext uri="{BB962C8B-B14F-4D97-AF65-F5344CB8AC3E}">
        <p14:creationId xmlns:p14="http://schemas.microsoft.com/office/powerpoint/2010/main" val="33271123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Otsikkodia">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pic>
        <p:nvPicPr>
          <p:cNvPr id="8" name="Kuva 7">
            <a:extLst>
              <a:ext uri="{FF2B5EF4-FFF2-40B4-BE49-F238E27FC236}">
                <a16:creationId xmlns:a16="http://schemas.microsoft.com/office/drawing/2014/main" id="{54201668-D23C-1141-8324-66983C326C53}"/>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10740563" y="669257"/>
            <a:ext cx="644428" cy="647700"/>
          </a:xfrm>
          <a:prstGeom prst="rect">
            <a:avLst/>
          </a:prstGeom>
        </p:spPr>
      </p:pic>
      <p:pic>
        <p:nvPicPr>
          <p:cNvPr id="10" name="Kuva 9">
            <a:extLst>
              <a:ext uri="{FF2B5EF4-FFF2-40B4-BE49-F238E27FC236}">
                <a16:creationId xmlns:a16="http://schemas.microsoft.com/office/drawing/2014/main" id="{75DF2903-B3B4-41DD-809E-AA5BDCC391E5}"/>
              </a:ext>
            </a:extLst>
          </p:cNvPr>
          <p:cNvPicPr>
            <a:picLocks noChangeAspect="1"/>
          </p:cNvPicPr>
          <p:nvPr userDrawn="1"/>
        </p:nvPicPr>
        <p:blipFill>
          <a:blip r:embed="rId4"/>
          <a:stretch>
            <a:fillRect/>
          </a:stretch>
        </p:blipFill>
        <p:spPr>
          <a:xfrm>
            <a:off x="806824" y="3429000"/>
            <a:ext cx="10560423" cy="2741649"/>
          </a:xfrm>
          <a:prstGeom prst="rect">
            <a:avLst/>
          </a:prstGeom>
        </p:spPr>
      </p:pic>
      <p:sp>
        <p:nvSpPr>
          <p:cNvPr id="11" name="Otsikko 1">
            <a:extLst>
              <a:ext uri="{FF2B5EF4-FFF2-40B4-BE49-F238E27FC236}">
                <a16:creationId xmlns:a16="http://schemas.microsoft.com/office/drawing/2014/main" id="{56AF01AB-05B6-4311-A216-6DBEBB59165E}"/>
              </a:ext>
            </a:extLst>
          </p:cNvPr>
          <p:cNvSpPr>
            <a:spLocks noGrp="1"/>
          </p:cNvSpPr>
          <p:nvPr>
            <p:ph type="ctrTitle"/>
          </p:nvPr>
        </p:nvSpPr>
        <p:spPr>
          <a:xfrm>
            <a:off x="1481676" y="3887891"/>
            <a:ext cx="5903449" cy="1296297"/>
          </a:xfrm>
        </p:spPr>
        <p:txBody>
          <a:bodyPr anchor="b">
            <a:normAutofit/>
          </a:bodyPr>
          <a:lstStyle>
            <a:lvl1pPr algn="l">
              <a:defRPr sz="3000">
                <a:solidFill>
                  <a:schemeClr val="bg1"/>
                </a:solidFill>
              </a:defRPr>
            </a:lvl1pPr>
          </a:lstStyle>
          <a:p>
            <a:r>
              <a:rPr lang="fi-FI"/>
              <a:t>Muokkaa ots. perustyyl. napsautt.</a:t>
            </a:r>
            <a:endParaRPr lang="fi-FI" dirty="0"/>
          </a:p>
        </p:txBody>
      </p:sp>
      <p:sp>
        <p:nvSpPr>
          <p:cNvPr id="12" name="Alaotsikko 2">
            <a:extLst>
              <a:ext uri="{FF2B5EF4-FFF2-40B4-BE49-F238E27FC236}">
                <a16:creationId xmlns:a16="http://schemas.microsoft.com/office/drawing/2014/main" id="{7200CB74-A542-4E91-BB69-41AAD86C20B8}"/>
              </a:ext>
            </a:extLst>
          </p:cNvPr>
          <p:cNvSpPr>
            <a:spLocks noGrp="1"/>
          </p:cNvSpPr>
          <p:nvPr>
            <p:ph type="subTitle" idx="1" hasCustomPrompt="1"/>
          </p:nvPr>
        </p:nvSpPr>
        <p:spPr>
          <a:xfrm>
            <a:off x="1481676" y="5325034"/>
            <a:ext cx="5903449" cy="480701"/>
          </a:xfrm>
        </p:spPr>
        <p:txBody>
          <a:bodyPr anchor="b">
            <a:normAutofit/>
          </a:bodyPr>
          <a:lstStyle>
            <a:lvl1pPr marL="0" indent="0" algn="l">
              <a:buNone/>
              <a:defRPr sz="1800" spc="5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dirty="0"/>
              <a:t>MUOKKAA ALAOTSIKON PERUSTYYLIÄ NAPSAUTT.</a:t>
            </a:r>
          </a:p>
        </p:txBody>
      </p:sp>
      <p:sp>
        <p:nvSpPr>
          <p:cNvPr id="13" name="Päivämäärän paikkamerkki 5">
            <a:extLst>
              <a:ext uri="{FF2B5EF4-FFF2-40B4-BE49-F238E27FC236}">
                <a16:creationId xmlns:a16="http://schemas.microsoft.com/office/drawing/2014/main" id="{994AE624-B9D2-4FD5-A0B2-D1098AFB2704}"/>
              </a:ext>
            </a:extLst>
          </p:cNvPr>
          <p:cNvSpPr>
            <a:spLocks noGrp="1"/>
          </p:cNvSpPr>
          <p:nvPr>
            <p:ph type="dt" sz="half" idx="10"/>
          </p:nvPr>
        </p:nvSpPr>
        <p:spPr>
          <a:xfrm>
            <a:off x="9968292" y="3698049"/>
            <a:ext cx="966856" cy="365125"/>
          </a:xfrm>
        </p:spPr>
        <p:txBody>
          <a:bodyPr/>
          <a:lstStyle>
            <a:lvl1pPr algn="r">
              <a:defRPr/>
            </a:lvl1pPr>
          </a:lstStyle>
          <a:p>
            <a:fld id="{13851BC7-B432-4747-9742-70043FBB6BD1}" type="datetime1">
              <a:rPr lang="fi-FI" smtClean="0"/>
              <a:pPr/>
              <a:t>23.3.2023</a:t>
            </a:fld>
            <a:endParaRPr lang="fi-FI" dirty="0"/>
          </a:p>
        </p:txBody>
      </p:sp>
      <p:pic>
        <p:nvPicPr>
          <p:cNvPr id="14" name="Kuva 13" descr="Oulun logo.">
            <a:extLst>
              <a:ext uri="{FF2B5EF4-FFF2-40B4-BE49-F238E27FC236}">
                <a16:creationId xmlns:a16="http://schemas.microsoft.com/office/drawing/2014/main" id="{289962B0-8C3D-4C5B-80B5-37C68C9CEAAE}"/>
              </a:ext>
            </a:extLst>
          </p:cNvPr>
          <p:cNvPicPr>
            <a:picLocks noChangeAspect="1"/>
          </p:cNvPicPr>
          <p:nvPr userDrawn="1"/>
        </p:nvPicPr>
        <p:blipFill>
          <a:blip r:embed="rId5"/>
          <a:stretch>
            <a:fillRect/>
          </a:stretch>
        </p:blipFill>
        <p:spPr>
          <a:xfrm>
            <a:off x="9997384" y="5506190"/>
            <a:ext cx="925547" cy="244822"/>
          </a:xfrm>
          <a:prstGeom prst="rect">
            <a:avLst/>
          </a:prstGeom>
        </p:spPr>
      </p:pic>
      <p:pic>
        <p:nvPicPr>
          <p:cNvPr id="15" name="Kuva 14" descr="Sivistys- ja kulttuuripalveluiden logo.">
            <a:extLst>
              <a:ext uri="{FF2B5EF4-FFF2-40B4-BE49-F238E27FC236}">
                <a16:creationId xmlns:a16="http://schemas.microsoft.com/office/drawing/2014/main" id="{75FBB37F-84FE-4CED-8847-E95172F8C8DB}"/>
              </a:ext>
            </a:extLst>
          </p:cNvPr>
          <p:cNvPicPr>
            <a:picLocks noChangeAspect="1"/>
          </p:cNvPicPr>
          <p:nvPr userDrawn="1"/>
        </p:nvPicPr>
        <p:blipFill>
          <a:blip r:embed="rId6"/>
          <a:stretch>
            <a:fillRect/>
          </a:stretch>
        </p:blipFill>
        <p:spPr>
          <a:xfrm>
            <a:off x="7699736" y="4500662"/>
            <a:ext cx="3235412" cy="720843"/>
          </a:xfrm>
          <a:prstGeom prst="rect">
            <a:avLst/>
          </a:prstGeom>
        </p:spPr>
      </p:pic>
    </p:spTree>
    <p:extLst>
      <p:ext uri="{BB962C8B-B14F-4D97-AF65-F5344CB8AC3E}">
        <p14:creationId xmlns:p14="http://schemas.microsoft.com/office/powerpoint/2010/main" val="183333036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Mukautettu asettelu">
    <p:bg>
      <p:bgPr>
        <a:solidFill>
          <a:schemeClr val="bg1"/>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AE3681DF-5A98-8E4E-95BD-D66672DCE4CD}"/>
              </a:ext>
            </a:extLst>
          </p:cNvPr>
          <p:cNvSpPr>
            <a:spLocks noGrp="1"/>
          </p:cNvSpPr>
          <p:nvPr>
            <p:ph type="title"/>
          </p:nvPr>
        </p:nvSpPr>
        <p:spPr>
          <a:xfrm>
            <a:off x="748553" y="670560"/>
            <a:ext cx="9791700" cy="756920"/>
          </a:xfrm>
        </p:spPr>
        <p:txBody>
          <a:bodyPr anchor="b">
            <a:normAutofit/>
          </a:bodyPr>
          <a:lstStyle>
            <a:lvl1pPr>
              <a:defRPr sz="1800"/>
            </a:lvl1pPr>
          </a:lstStyle>
          <a:p>
            <a:r>
              <a:rPr lang="fi-FI"/>
              <a:t>Muokkaa ots. perustyyl. napsautt.</a:t>
            </a:r>
            <a:endParaRPr lang="fi-FI" dirty="0"/>
          </a:p>
        </p:txBody>
      </p:sp>
      <p:sp>
        <p:nvSpPr>
          <p:cNvPr id="11" name="Tekstin paikkamerkki 10">
            <a:extLst>
              <a:ext uri="{FF2B5EF4-FFF2-40B4-BE49-F238E27FC236}">
                <a16:creationId xmlns:a16="http://schemas.microsoft.com/office/drawing/2014/main" id="{FA74886E-152E-114E-83A1-63C4F61D050B}"/>
              </a:ext>
            </a:extLst>
          </p:cNvPr>
          <p:cNvSpPr>
            <a:spLocks noGrp="1"/>
          </p:cNvSpPr>
          <p:nvPr>
            <p:ph type="body" sz="quarter" idx="12" hasCustomPrompt="1"/>
          </p:nvPr>
        </p:nvSpPr>
        <p:spPr>
          <a:xfrm>
            <a:off x="2458720" y="2491740"/>
            <a:ext cx="7274559" cy="2974781"/>
          </a:xfrm>
        </p:spPr>
        <p:txBody>
          <a:bodyPr>
            <a:normAutofit/>
          </a:bodyPr>
          <a:lstStyle>
            <a:lvl1pPr marL="0" indent="0" algn="ctr">
              <a:lnSpc>
                <a:spcPct val="100000"/>
              </a:lnSpc>
              <a:buNone/>
              <a:defRPr sz="2200" spc="80" baseline="0"/>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fi-FI" dirty="0"/>
              <a:t>MUOKKAA TEKSTIN PERUSTYYLEJÄ NAPSAUTTAMALLA</a:t>
            </a:r>
          </a:p>
        </p:txBody>
      </p:sp>
      <p:sp>
        <p:nvSpPr>
          <p:cNvPr id="9" name="Tekstin paikkamerkki 4">
            <a:extLst>
              <a:ext uri="{FF2B5EF4-FFF2-40B4-BE49-F238E27FC236}">
                <a16:creationId xmlns:a16="http://schemas.microsoft.com/office/drawing/2014/main" id="{A372267E-0489-C941-A217-340563AD3735}"/>
              </a:ext>
            </a:extLst>
          </p:cNvPr>
          <p:cNvSpPr>
            <a:spLocks noGrp="1"/>
          </p:cNvSpPr>
          <p:nvPr>
            <p:ph type="body" sz="quarter" idx="11" hasCustomPrompt="1"/>
          </p:nvPr>
        </p:nvSpPr>
        <p:spPr>
          <a:xfrm>
            <a:off x="2913017" y="5934820"/>
            <a:ext cx="7539459" cy="322263"/>
          </a:xfrm>
        </p:spPr>
        <p:txBody>
          <a:bodyPr anchor="b">
            <a:normAutofit/>
          </a:bodyPr>
          <a:lstStyle>
            <a:lvl1pPr marL="0" indent="0">
              <a:buNone/>
              <a:defRPr sz="1200" spc="50" baseline="0"/>
            </a:lvl1pPr>
          </a:lstStyle>
          <a:p>
            <a:pPr lvl="0"/>
            <a:r>
              <a:rPr lang="fi-FI" dirty="0"/>
              <a:t>MUOKKAA TEKSTIN PERUSTYYLEJÄ NAPSAUTTAMALLA</a:t>
            </a:r>
          </a:p>
        </p:txBody>
      </p:sp>
      <p:pic>
        <p:nvPicPr>
          <p:cNvPr id="12" name="Kuva 11">
            <a:extLst>
              <a:ext uri="{FF2B5EF4-FFF2-40B4-BE49-F238E27FC236}">
                <a16:creationId xmlns:a16="http://schemas.microsoft.com/office/drawing/2014/main" id="{C5097AA4-095E-3842-B73A-FC4D625BCB02}"/>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10740563" y="669257"/>
            <a:ext cx="644428" cy="647700"/>
          </a:xfrm>
          <a:prstGeom prst="rect">
            <a:avLst/>
          </a:prstGeom>
        </p:spPr>
      </p:pic>
      <p:pic>
        <p:nvPicPr>
          <p:cNvPr id="7" name="Kuva 6" descr="Sivistys- ja kulttuuripalveluiden logo.">
            <a:extLst>
              <a:ext uri="{FF2B5EF4-FFF2-40B4-BE49-F238E27FC236}">
                <a16:creationId xmlns:a16="http://schemas.microsoft.com/office/drawing/2014/main" id="{F8B1C6D5-887C-42EF-88B0-61031896D48F}"/>
              </a:ext>
            </a:extLst>
          </p:cNvPr>
          <p:cNvPicPr>
            <a:picLocks noChangeAspect="1"/>
          </p:cNvPicPr>
          <p:nvPr userDrawn="1"/>
        </p:nvPicPr>
        <p:blipFill>
          <a:blip r:embed="rId3"/>
          <a:stretch>
            <a:fillRect/>
          </a:stretch>
        </p:blipFill>
        <p:spPr>
          <a:xfrm>
            <a:off x="758785" y="5882368"/>
            <a:ext cx="1988919" cy="443127"/>
          </a:xfrm>
          <a:prstGeom prst="rect">
            <a:avLst/>
          </a:prstGeom>
        </p:spPr>
      </p:pic>
      <p:pic>
        <p:nvPicPr>
          <p:cNvPr id="10" name="Kuva 9" descr="Oulun logo.">
            <a:extLst>
              <a:ext uri="{FF2B5EF4-FFF2-40B4-BE49-F238E27FC236}">
                <a16:creationId xmlns:a16="http://schemas.microsoft.com/office/drawing/2014/main" id="{8D2D5939-F3E7-425B-A44B-A6F233F3BA5F}"/>
              </a:ext>
            </a:extLst>
          </p:cNvPr>
          <p:cNvPicPr>
            <a:picLocks noChangeAspect="1"/>
          </p:cNvPicPr>
          <p:nvPr userDrawn="1"/>
        </p:nvPicPr>
        <p:blipFill>
          <a:blip r:embed="rId4"/>
          <a:stretch>
            <a:fillRect/>
          </a:stretch>
        </p:blipFill>
        <p:spPr>
          <a:xfrm>
            <a:off x="10740563" y="6029508"/>
            <a:ext cx="600450" cy="159235"/>
          </a:xfrm>
          <a:prstGeom prst="rect">
            <a:avLst/>
          </a:prstGeom>
        </p:spPr>
      </p:pic>
    </p:spTree>
    <p:extLst>
      <p:ext uri="{BB962C8B-B14F-4D97-AF65-F5344CB8AC3E}">
        <p14:creationId xmlns:p14="http://schemas.microsoft.com/office/powerpoint/2010/main" val="37655620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Mukautettu asettelu">
    <p:bg>
      <p:bgPr>
        <a:solidFill>
          <a:schemeClr val="bg1"/>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AE3681DF-5A98-8E4E-95BD-D66672DCE4CD}"/>
              </a:ext>
            </a:extLst>
          </p:cNvPr>
          <p:cNvSpPr>
            <a:spLocks noGrp="1"/>
          </p:cNvSpPr>
          <p:nvPr>
            <p:ph type="title"/>
          </p:nvPr>
        </p:nvSpPr>
        <p:spPr>
          <a:xfrm>
            <a:off x="748553" y="1063256"/>
            <a:ext cx="9526415" cy="999460"/>
          </a:xfrm>
        </p:spPr>
        <p:txBody>
          <a:bodyPr anchor="t"/>
          <a:lstStyle/>
          <a:p>
            <a:r>
              <a:rPr lang="fi-FI"/>
              <a:t>Muokkaa ots. perustyyl. napsautt.</a:t>
            </a:r>
            <a:endParaRPr lang="fi-FI" dirty="0"/>
          </a:p>
        </p:txBody>
      </p:sp>
      <p:sp>
        <p:nvSpPr>
          <p:cNvPr id="11" name="Tekstin paikkamerkki 10">
            <a:extLst>
              <a:ext uri="{FF2B5EF4-FFF2-40B4-BE49-F238E27FC236}">
                <a16:creationId xmlns:a16="http://schemas.microsoft.com/office/drawing/2014/main" id="{FA74886E-152E-114E-83A1-63C4F61D050B}"/>
              </a:ext>
            </a:extLst>
          </p:cNvPr>
          <p:cNvSpPr>
            <a:spLocks noGrp="1"/>
          </p:cNvSpPr>
          <p:nvPr>
            <p:ph type="body" sz="quarter" idx="12"/>
          </p:nvPr>
        </p:nvSpPr>
        <p:spPr>
          <a:xfrm>
            <a:off x="757239" y="2491740"/>
            <a:ext cx="4941432" cy="2974781"/>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4" name="Kaavion paikkamerkki 3">
            <a:extLst>
              <a:ext uri="{FF2B5EF4-FFF2-40B4-BE49-F238E27FC236}">
                <a16:creationId xmlns:a16="http://schemas.microsoft.com/office/drawing/2014/main" id="{97940F9C-2370-E647-9ECF-715AC0BBEDF3}"/>
              </a:ext>
            </a:extLst>
          </p:cNvPr>
          <p:cNvSpPr>
            <a:spLocks noGrp="1"/>
          </p:cNvSpPr>
          <p:nvPr>
            <p:ph type="chart" sz="quarter" idx="13"/>
          </p:nvPr>
        </p:nvSpPr>
        <p:spPr>
          <a:xfrm>
            <a:off x="6519863" y="2049463"/>
            <a:ext cx="4862011" cy="3436937"/>
          </a:xfrm>
        </p:spPr>
        <p:txBody>
          <a:bodyPr/>
          <a:lstStyle/>
          <a:p>
            <a:r>
              <a:rPr lang="fi-FI"/>
              <a:t>Lisää kaavio napsauttamalla kuvaketta</a:t>
            </a:r>
          </a:p>
        </p:txBody>
      </p:sp>
      <p:sp>
        <p:nvSpPr>
          <p:cNvPr id="9" name="Tekstin paikkamerkki 4">
            <a:extLst>
              <a:ext uri="{FF2B5EF4-FFF2-40B4-BE49-F238E27FC236}">
                <a16:creationId xmlns:a16="http://schemas.microsoft.com/office/drawing/2014/main" id="{A372267E-0489-C941-A217-340563AD3735}"/>
              </a:ext>
            </a:extLst>
          </p:cNvPr>
          <p:cNvSpPr>
            <a:spLocks noGrp="1"/>
          </p:cNvSpPr>
          <p:nvPr>
            <p:ph type="body" sz="quarter" idx="11" hasCustomPrompt="1"/>
          </p:nvPr>
        </p:nvSpPr>
        <p:spPr>
          <a:xfrm>
            <a:off x="2991394" y="5934820"/>
            <a:ext cx="7461082" cy="322263"/>
          </a:xfrm>
        </p:spPr>
        <p:txBody>
          <a:bodyPr anchor="b">
            <a:normAutofit/>
          </a:bodyPr>
          <a:lstStyle>
            <a:lvl1pPr marL="0" indent="0">
              <a:buNone/>
              <a:defRPr sz="1200" spc="50" baseline="0"/>
            </a:lvl1pPr>
          </a:lstStyle>
          <a:p>
            <a:pPr lvl="0"/>
            <a:r>
              <a:rPr lang="fi-FI" dirty="0"/>
              <a:t>MUOKKAA TEKSTIN PERUSTYYLEJÄ NAPSAUTTAMALLA</a:t>
            </a:r>
          </a:p>
        </p:txBody>
      </p:sp>
      <p:pic>
        <p:nvPicPr>
          <p:cNvPr id="12" name="Kuva 11">
            <a:extLst>
              <a:ext uri="{FF2B5EF4-FFF2-40B4-BE49-F238E27FC236}">
                <a16:creationId xmlns:a16="http://schemas.microsoft.com/office/drawing/2014/main" id="{C5097AA4-095E-3842-B73A-FC4D625BCB02}"/>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10740563" y="669257"/>
            <a:ext cx="644428" cy="647700"/>
          </a:xfrm>
          <a:prstGeom prst="rect">
            <a:avLst/>
          </a:prstGeom>
        </p:spPr>
      </p:pic>
      <p:pic>
        <p:nvPicPr>
          <p:cNvPr id="10" name="Kuva 9" descr="Sivistys- ja kulttuuripalveluiden logo.">
            <a:extLst>
              <a:ext uri="{FF2B5EF4-FFF2-40B4-BE49-F238E27FC236}">
                <a16:creationId xmlns:a16="http://schemas.microsoft.com/office/drawing/2014/main" id="{06C8948B-36B5-4535-8823-52E81FC2213A}"/>
              </a:ext>
            </a:extLst>
          </p:cNvPr>
          <p:cNvPicPr>
            <a:picLocks noChangeAspect="1"/>
          </p:cNvPicPr>
          <p:nvPr userDrawn="1"/>
        </p:nvPicPr>
        <p:blipFill>
          <a:blip r:embed="rId3"/>
          <a:stretch>
            <a:fillRect/>
          </a:stretch>
        </p:blipFill>
        <p:spPr>
          <a:xfrm>
            <a:off x="758785" y="5882368"/>
            <a:ext cx="1988919" cy="443127"/>
          </a:xfrm>
          <a:prstGeom prst="rect">
            <a:avLst/>
          </a:prstGeom>
        </p:spPr>
      </p:pic>
      <p:pic>
        <p:nvPicPr>
          <p:cNvPr id="13" name="Kuva 12" descr="Oulun logo.">
            <a:extLst>
              <a:ext uri="{FF2B5EF4-FFF2-40B4-BE49-F238E27FC236}">
                <a16:creationId xmlns:a16="http://schemas.microsoft.com/office/drawing/2014/main" id="{946F9644-8F00-4855-AF18-9786989BEC23}"/>
              </a:ext>
            </a:extLst>
          </p:cNvPr>
          <p:cNvPicPr>
            <a:picLocks noChangeAspect="1"/>
          </p:cNvPicPr>
          <p:nvPr userDrawn="1"/>
        </p:nvPicPr>
        <p:blipFill>
          <a:blip r:embed="rId4"/>
          <a:stretch>
            <a:fillRect/>
          </a:stretch>
        </p:blipFill>
        <p:spPr>
          <a:xfrm>
            <a:off x="10740563" y="6029508"/>
            <a:ext cx="600450" cy="159235"/>
          </a:xfrm>
          <a:prstGeom prst="rect">
            <a:avLst/>
          </a:prstGeom>
        </p:spPr>
      </p:pic>
    </p:spTree>
    <p:extLst>
      <p:ext uri="{BB962C8B-B14F-4D97-AF65-F5344CB8AC3E}">
        <p14:creationId xmlns:p14="http://schemas.microsoft.com/office/powerpoint/2010/main" val="38645443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Mukautettu asettelu">
    <p:bg>
      <p:bgPr>
        <a:solidFill>
          <a:schemeClr val="bg1"/>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AE3681DF-5A98-8E4E-95BD-D66672DCE4CD}"/>
              </a:ext>
            </a:extLst>
          </p:cNvPr>
          <p:cNvSpPr>
            <a:spLocks noGrp="1"/>
          </p:cNvSpPr>
          <p:nvPr>
            <p:ph type="title"/>
          </p:nvPr>
        </p:nvSpPr>
        <p:spPr>
          <a:xfrm>
            <a:off x="748553" y="1063256"/>
            <a:ext cx="6566647" cy="999460"/>
          </a:xfrm>
        </p:spPr>
        <p:txBody>
          <a:bodyPr anchor="t"/>
          <a:lstStyle/>
          <a:p>
            <a:r>
              <a:rPr lang="fi-FI"/>
              <a:t>Muokkaa ots. perustyyl. napsautt.</a:t>
            </a:r>
            <a:endParaRPr lang="fi-FI" dirty="0"/>
          </a:p>
        </p:txBody>
      </p:sp>
      <p:sp>
        <p:nvSpPr>
          <p:cNvPr id="11" name="Tekstin paikkamerkki 10">
            <a:extLst>
              <a:ext uri="{FF2B5EF4-FFF2-40B4-BE49-F238E27FC236}">
                <a16:creationId xmlns:a16="http://schemas.microsoft.com/office/drawing/2014/main" id="{FA74886E-152E-114E-83A1-63C4F61D050B}"/>
              </a:ext>
            </a:extLst>
          </p:cNvPr>
          <p:cNvSpPr>
            <a:spLocks noGrp="1"/>
          </p:cNvSpPr>
          <p:nvPr>
            <p:ph type="body" sz="quarter" idx="12"/>
          </p:nvPr>
        </p:nvSpPr>
        <p:spPr>
          <a:xfrm>
            <a:off x="757239" y="2491740"/>
            <a:ext cx="6557961" cy="2974781"/>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5" name="Kuvan paikkamerkki 4">
            <a:extLst>
              <a:ext uri="{FF2B5EF4-FFF2-40B4-BE49-F238E27FC236}">
                <a16:creationId xmlns:a16="http://schemas.microsoft.com/office/drawing/2014/main" id="{37B727AD-104A-3D4D-8D18-6C6A370FA9B5}"/>
              </a:ext>
            </a:extLst>
          </p:cNvPr>
          <p:cNvSpPr>
            <a:spLocks noGrp="1"/>
          </p:cNvSpPr>
          <p:nvPr>
            <p:ph type="pic" sz="quarter" idx="13"/>
          </p:nvPr>
        </p:nvSpPr>
        <p:spPr>
          <a:xfrm>
            <a:off x="8128000" y="690001"/>
            <a:ext cx="3242277" cy="5489125"/>
          </a:xfrm>
        </p:spPr>
        <p:txBody>
          <a:bodyPr/>
          <a:lstStyle/>
          <a:p>
            <a:r>
              <a:rPr lang="fi-FI"/>
              <a:t>Lisää kuva napsauttamalla kuvaketta</a:t>
            </a:r>
          </a:p>
        </p:txBody>
      </p:sp>
      <p:sp>
        <p:nvSpPr>
          <p:cNvPr id="9" name="Tekstin paikkamerkki 4">
            <a:extLst>
              <a:ext uri="{FF2B5EF4-FFF2-40B4-BE49-F238E27FC236}">
                <a16:creationId xmlns:a16="http://schemas.microsoft.com/office/drawing/2014/main" id="{A372267E-0489-C941-A217-340563AD3735}"/>
              </a:ext>
            </a:extLst>
          </p:cNvPr>
          <p:cNvSpPr>
            <a:spLocks noGrp="1"/>
          </p:cNvSpPr>
          <p:nvPr>
            <p:ph type="body" sz="quarter" idx="11" hasCustomPrompt="1"/>
          </p:nvPr>
        </p:nvSpPr>
        <p:spPr>
          <a:xfrm>
            <a:off x="3122023" y="5865548"/>
            <a:ext cx="4223157" cy="382853"/>
          </a:xfrm>
        </p:spPr>
        <p:txBody>
          <a:bodyPr anchor="b">
            <a:normAutofit/>
          </a:bodyPr>
          <a:lstStyle>
            <a:lvl1pPr marL="0" indent="0">
              <a:buNone/>
              <a:defRPr sz="1200" spc="50" baseline="0"/>
            </a:lvl1pPr>
          </a:lstStyle>
          <a:p>
            <a:pPr lvl="0"/>
            <a:r>
              <a:rPr lang="fi-FI" dirty="0"/>
              <a:t>MUOKKAA TEKSTIN PERUSTYYLEJÄ NAPSAUTTAMALLA</a:t>
            </a:r>
          </a:p>
        </p:txBody>
      </p:sp>
      <p:pic>
        <p:nvPicPr>
          <p:cNvPr id="7" name="Kuva 6" descr="Sivistys- ja kulttuuripalveluiden logo.">
            <a:extLst>
              <a:ext uri="{FF2B5EF4-FFF2-40B4-BE49-F238E27FC236}">
                <a16:creationId xmlns:a16="http://schemas.microsoft.com/office/drawing/2014/main" id="{AF05C52F-52A3-481C-9B30-55D16F2405CF}"/>
              </a:ext>
            </a:extLst>
          </p:cNvPr>
          <p:cNvPicPr>
            <a:picLocks noChangeAspect="1"/>
          </p:cNvPicPr>
          <p:nvPr userDrawn="1"/>
        </p:nvPicPr>
        <p:blipFill>
          <a:blip r:embed="rId2"/>
          <a:stretch>
            <a:fillRect/>
          </a:stretch>
        </p:blipFill>
        <p:spPr>
          <a:xfrm>
            <a:off x="758785" y="5882368"/>
            <a:ext cx="1988919" cy="443127"/>
          </a:xfrm>
          <a:prstGeom prst="rect">
            <a:avLst/>
          </a:prstGeom>
        </p:spPr>
      </p:pic>
    </p:spTree>
    <p:extLst>
      <p:ext uri="{BB962C8B-B14F-4D97-AF65-F5344CB8AC3E}">
        <p14:creationId xmlns:p14="http://schemas.microsoft.com/office/powerpoint/2010/main" val="2478687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Mukautettu asettelu">
    <p:bg>
      <p:bgPr>
        <a:solidFill>
          <a:schemeClr val="bg1"/>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AE3681DF-5A98-8E4E-95BD-D66672DCE4CD}"/>
              </a:ext>
            </a:extLst>
          </p:cNvPr>
          <p:cNvSpPr>
            <a:spLocks noGrp="1"/>
          </p:cNvSpPr>
          <p:nvPr>
            <p:ph type="title"/>
          </p:nvPr>
        </p:nvSpPr>
        <p:spPr>
          <a:xfrm>
            <a:off x="748553" y="1063256"/>
            <a:ext cx="5312005" cy="999460"/>
          </a:xfrm>
        </p:spPr>
        <p:txBody>
          <a:bodyPr anchor="t"/>
          <a:lstStyle/>
          <a:p>
            <a:r>
              <a:rPr lang="fi-FI"/>
              <a:t>Muokkaa ots. perustyyl. napsautt.</a:t>
            </a:r>
            <a:endParaRPr lang="fi-FI" dirty="0"/>
          </a:p>
        </p:txBody>
      </p:sp>
      <p:sp>
        <p:nvSpPr>
          <p:cNvPr id="11" name="Tekstin paikkamerkki 10">
            <a:extLst>
              <a:ext uri="{FF2B5EF4-FFF2-40B4-BE49-F238E27FC236}">
                <a16:creationId xmlns:a16="http://schemas.microsoft.com/office/drawing/2014/main" id="{FA74886E-152E-114E-83A1-63C4F61D050B}"/>
              </a:ext>
            </a:extLst>
          </p:cNvPr>
          <p:cNvSpPr>
            <a:spLocks noGrp="1"/>
          </p:cNvSpPr>
          <p:nvPr>
            <p:ph type="body" sz="quarter" idx="12"/>
          </p:nvPr>
        </p:nvSpPr>
        <p:spPr>
          <a:xfrm>
            <a:off x="757239" y="2491740"/>
            <a:ext cx="4941432" cy="2974781"/>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5" name="Kuvan paikkamerkki 4">
            <a:extLst>
              <a:ext uri="{FF2B5EF4-FFF2-40B4-BE49-F238E27FC236}">
                <a16:creationId xmlns:a16="http://schemas.microsoft.com/office/drawing/2014/main" id="{37B727AD-104A-3D4D-8D18-6C6A370FA9B5}"/>
              </a:ext>
            </a:extLst>
          </p:cNvPr>
          <p:cNvSpPr>
            <a:spLocks noGrp="1"/>
          </p:cNvSpPr>
          <p:nvPr>
            <p:ph type="pic" sz="quarter" idx="13"/>
          </p:nvPr>
        </p:nvSpPr>
        <p:spPr>
          <a:xfrm>
            <a:off x="6497782" y="690001"/>
            <a:ext cx="4872496" cy="5489125"/>
          </a:xfrm>
        </p:spPr>
        <p:txBody>
          <a:bodyPr/>
          <a:lstStyle/>
          <a:p>
            <a:r>
              <a:rPr lang="fi-FI"/>
              <a:t>Lisää kuva napsauttamalla kuvaketta</a:t>
            </a:r>
          </a:p>
        </p:txBody>
      </p:sp>
      <p:sp>
        <p:nvSpPr>
          <p:cNvPr id="9" name="Tekstin paikkamerkki 4">
            <a:extLst>
              <a:ext uri="{FF2B5EF4-FFF2-40B4-BE49-F238E27FC236}">
                <a16:creationId xmlns:a16="http://schemas.microsoft.com/office/drawing/2014/main" id="{A372267E-0489-C941-A217-340563AD3735}"/>
              </a:ext>
            </a:extLst>
          </p:cNvPr>
          <p:cNvSpPr>
            <a:spLocks noGrp="1"/>
          </p:cNvSpPr>
          <p:nvPr>
            <p:ph type="body" sz="quarter" idx="11" hasCustomPrompt="1"/>
          </p:nvPr>
        </p:nvSpPr>
        <p:spPr>
          <a:xfrm>
            <a:off x="2913017" y="5865548"/>
            <a:ext cx="2781201" cy="382853"/>
          </a:xfrm>
        </p:spPr>
        <p:txBody>
          <a:bodyPr anchor="b">
            <a:normAutofit/>
          </a:bodyPr>
          <a:lstStyle>
            <a:lvl1pPr marL="0" indent="0">
              <a:buNone/>
              <a:defRPr sz="1200" spc="50" baseline="0"/>
            </a:lvl1pPr>
          </a:lstStyle>
          <a:p>
            <a:pPr lvl="0"/>
            <a:r>
              <a:rPr lang="fi-FI" dirty="0"/>
              <a:t>MUOKKAA TEKSTIN PERUSTYYLEJÄ NAPSAUTTAMALLA</a:t>
            </a:r>
          </a:p>
        </p:txBody>
      </p:sp>
      <p:pic>
        <p:nvPicPr>
          <p:cNvPr id="7" name="Kuva 6" descr="Sivistys- ja kulttuuripalveluiden logo.">
            <a:extLst>
              <a:ext uri="{FF2B5EF4-FFF2-40B4-BE49-F238E27FC236}">
                <a16:creationId xmlns:a16="http://schemas.microsoft.com/office/drawing/2014/main" id="{160E416F-EBC1-46E5-B104-340A5E663D51}"/>
              </a:ext>
            </a:extLst>
          </p:cNvPr>
          <p:cNvPicPr>
            <a:picLocks noChangeAspect="1"/>
          </p:cNvPicPr>
          <p:nvPr userDrawn="1"/>
        </p:nvPicPr>
        <p:blipFill>
          <a:blip r:embed="rId2"/>
          <a:stretch>
            <a:fillRect/>
          </a:stretch>
        </p:blipFill>
        <p:spPr>
          <a:xfrm>
            <a:off x="758785" y="5882368"/>
            <a:ext cx="1988919" cy="443127"/>
          </a:xfrm>
          <a:prstGeom prst="rect">
            <a:avLst/>
          </a:prstGeom>
        </p:spPr>
      </p:pic>
    </p:spTree>
    <p:extLst>
      <p:ext uri="{BB962C8B-B14F-4D97-AF65-F5344CB8AC3E}">
        <p14:creationId xmlns:p14="http://schemas.microsoft.com/office/powerpoint/2010/main" val="26453068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Mukautettu asettelu">
    <p:bg>
      <p:bgPr>
        <a:solidFill>
          <a:schemeClr val="bg1"/>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AE3681DF-5A98-8E4E-95BD-D66672DCE4CD}"/>
              </a:ext>
            </a:extLst>
          </p:cNvPr>
          <p:cNvSpPr>
            <a:spLocks noGrp="1"/>
          </p:cNvSpPr>
          <p:nvPr>
            <p:ph type="title"/>
          </p:nvPr>
        </p:nvSpPr>
        <p:spPr>
          <a:xfrm>
            <a:off x="748554" y="1063256"/>
            <a:ext cx="3313084" cy="999460"/>
          </a:xfrm>
        </p:spPr>
        <p:txBody>
          <a:bodyPr anchor="t"/>
          <a:lstStyle/>
          <a:p>
            <a:r>
              <a:rPr lang="fi-FI"/>
              <a:t>Muokkaa ots. perustyyl. napsautt.</a:t>
            </a:r>
            <a:endParaRPr lang="fi-FI" dirty="0"/>
          </a:p>
        </p:txBody>
      </p:sp>
      <p:sp>
        <p:nvSpPr>
          <p:cNvPr id="11" name="Tekstin paikkamerkki 10">
            <a:extLst>
              <a:ext uri="{FF2B5EF4-FFF2-40B4-BE49-F238E27FC236}">
                <a16:creationId xmlns:a16="http://schemas.microsoft.com/office/drawing/2014/main" id="{FA74886E-152E-114E-83A1-63C4F61D050B}"/>
              </a:ext>
            </a:extLst>
          </p:cNvPr>
          <p:cNvSpPr>
            <a:spLocks noGrp="1"/>
          </p:cNvSpPr>
          <p:nvPr>
            <p:ph type="body" sz="quarter" idx="12"/>
          </p:nvPr>
        </p:nvSpPr>
        <p:spPr>
          <a:xfrm>
            <a:off x="757239" y="2491740"/>
            <a:ext cx="3304398" cy="2974781"/>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5" name="Kuvan paikkamerkki 4">
            <a:extLst>
              <a:ext uri="{FF2B5EF4-FFF2-40B4-BE49-F238E27FC236}">
                <a16:creationId xmlns:a16="http://schemas.microsoft.com/office/drawing/2014/main" id="{37B727AD-104A-3D4D-8D18-6C6A370FA9B5}"/>
              </a:ext>
            </a:extLst>
          </p:cNvPr>
          <p:cNvSpPr>
            <a:spLocks noGrp="1"/>
          </p:cNvSpPr>
          <p:nvPr>
            <p:ph type="pic" sz="quarter" idx="13"/>
          </p:nvPr>
        </p:nvSpPr>
        <p:spPr>
          <a:xfrm>
            <a:off x="4890977" y="690001"/>
            <a:ext cx="6479301" cy="5489125"/>
          </a:xfrm>
        </p:spPr>
        <p:txBody>
          <a:bodyPr/>
          <a:lstStyle/>
          <a:p>
            <a:r>
              <a:rPr lang="fi-FI"/>
              <a:t>Lisää kuva napsauttamalla kuvaketta</a:t>
            </a:r>
          </a:p>
        </p:txBody>
      </p:sp>
      <p:pic>
        <p:nvPicPr>
          <p:cNvPr id="7" name="Kuva 6" descr="Sivistys- ja kulttuuripalveluiden logo.">
            <a:extLst>
              <a:ext uri="{FF2B5EF4-FFF2-40B4-BE49-F238E27FC236}">
                <a16:creationId xmlns:a16="http://schemas.microsoft.com/office/drawing/2014/main" id="{23A62FE5-9493-4131-B229-9FFB58F8F7BB}"/>
              </a:ext>
            </a:extLst>
          </p:cNvPr>
          <p:cNvPicPr>
            <a:picLocks noChangeAspect="1"/>
          </p:cNvPicPr>
          <p:nvPr userDrawn="1"/>
        </p:nvPicPr>
        <p:blipFill>
          <a:blip r:embed="rId2"/>
          <a:stretch>
            <a:fillRect/>
          </a:stretch>
        </p:blipFill>
        <p:spPr>
          <a:xfrm>
            <a:off x="758785" y="5882368"/>
            <a:ext cx="1988919" cy="443127"/>
          </a:xfrm>
          <a:prstGeom prst="rect">
            <a:avLst/>
          </a:prstGeom>
        </p:spPr>
      </p:pic>
    </p:spTree>
    <p:extLst>
      <p:ext uri="{BB962C8B-B14F-4D97-AF65-F5344CB8AC3E}">
        <p14:creationId xmlns:p14="http://schemas.microsoft.com/office/powerpoint/2010/main" val="142576874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7_Mukautettu asettelu">
    <p:bg>
      <p:bgPr>
        <a:solidFill>
          <a:schemeClr val="bg1"/>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AE3681DF-5A98-8E4E-95BD-D66672DCE4CD}"/>
              </a:ext>
            </a:extLst>
          </p:cNvPr>
          <p:cNvSpPr>
            <a:spLocks noGrp="1"/>
          </p:cNvSpPr>
          <p:nvPr>
            <p:ph type="title"/>
          </p:nvPr>
        </p:nvSpPr>
        <p:spPr>
          <a:xfrm>
            <a:off x="748553" y="1063256"/>
            <a:ext cx="5312005" cy="999460"/>
          </a:xfrm>
        </p:spPr>
        <p:txBody>
          <a:bodyPr anchor="t"/>
          <a:lstStyle/>
          <a:p>
            <a:r>
              <a:rPr lang="fi-FI"/>
              <a:t>Muokkaa ots. perustyyl. napsautt.</a:t>
            </a:r>
            <a:endParaRPr lang="fi-FI" dirty="0"/>
          </a:p>
        </p:txBody>
      </p:sp>
      <p:sp>
        <p:nvSpPr>
          <p:cNvPr id="11" name="Tekstin paikkamerkki 10">
            <a:extLst>
              <a:ext uri="{FF2B5EF4-FFF2-40B4-BE49-F238E27FC236}">
                <a16:creationId xmlns:a16="http://schemas.microsoft.com/office/drawing/2014/main" id="{FA74886E-152E-114E-83A1-63C4F61D050B}"/>
              </a:ext>
            </a:extLst>
          </p:cNvPr>
          <p:cNvSpPr>
            <a:spLocks noGrp="1"/>
          </p:cNvSpPr>
          <p:nvPr>
            <p:ph type="body" sz="quarter" idx="12"/>
          </p:nvPr>
        </p:nvSpPr>
        <p:spPr>
          <a:xfrm>
            <a:off x="757239" y="2491740"/>
            <a:ext cx="4941432" cy="2974781"/>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5" name="Kuvan paikkamerkki 4">
            <a:extLst>
              <a:ext uri="{FF2B5EF4-FFF2-40B4-BE49-F238E27FC236}">
                <a16:creationId xmlns:a16="http://schemas.microsoft.com/office/drawing/2014/main" id="{37B727AD-104A-3D4D-8D18-6C6A370FA9B5}"/>
              </a:ext>
            </a:extLst>
          </p:cNvPr>
          <p:cNvSpPr>
            <a:spLocks noGrp="1"/>
          </p:cNvSpPr>
          <p:nvPr>
            <p:ph type="pic" sz="quarter" idx="13"/>
          </p:nvPr>
        </p:nvSpPr>
        <p:spPr>
          <a:xfrm>
            <a:off x="6497782" y="0"/>
            <a:ext cx="5694218" cy="6857999"/>
          </a:xfrm>
        </p:spPr>
        <p:txBody>
          <a:bodyPr/>
          <a:lstStyle/>
          <a:p>
            <a:r>
              <a:rPr lang="fi-FI"/>
              <a:t>Lisää kuva napsauttamalla kuvaketta</a:t>
            </a:r>
          </a:p>
        </p:txBody>
      </p:sp>
      <p:sp>
        <p:nvSpPr>
          <p:cNvPr id="9" name="Tekstin paikkamerkki 4">
            <a:extLst>
              <a:ext uri="{FF2B5EF4-FFF2-40B4-BE49-F238E27FC236}">
                <a16:creationId xmlns:a16="http://schemas.microsoft.com/office/drawing/2014/main" id="{A372267E-0489-C941-A217-340563AD3735}"/>
              </a:ext>
            </a:extLst>
          </p:cNvPr>
          <p:cNvSpPr>
            <a:spLocks noGrp="1"/>
          </p:cNvSpPr>
          <p:nvPr>
            <p:ph type="body" sz="quarter" idx="11" hasCustomPrompt="1"/>
          </p:nvPr>
        </p:nvSpPr>
        <p:spPr>
          <a:xfrm>
            <a:off x="2926080" y="5865548"/>
            <a:ext cx="2768138" cy="382853"/>
          </a:xfrm>
        </p:spPr>
        <p:txBody>
          <a:bodyPr anchor="b">
            <a:normAutofit/>
          </a:bodyPr>
          <a:lstStyle>
            <a:lvl1pPr marL="0" indent="0">
              <a:buNone/>
              <a:defRPr sz="1200" spc="50" baseline="0"/>
            </a:lvl1pPr>
          </a:lstStyle>
          <a:p>
            <a:pPr lvl="0"/>
            <a:r>
              <a:rPr lang="fi-FI" dirty="0"/>
              <a:t>MUOKKAA TEKSTIN PERUSTYYLEJÄ NAPSAUTTAMALLA</a:t>
            </a:r>
          </a:p>
        </p:txBody>
      </p:sp>
      <p:pic>
        <p:nvPicPr>
          <p:cNvPr id="7" name="Kuva 6" descr="Sivistys- ja kulttuuripalveluiden logo.">
            <a:extLst>
              <a:ext uri="{FF2B5EF4-FFF2-40B4-BE49-F238E27FC236}">
                <a16:creationId xmlns:a16="http://schemas.microsoft.com/office/drawing/2014/main" id="{41AA429B-8C69-4FC3-B6EC-69E5C9D36591}"/>
              </a:ext>
            </a:extLst>
          </p:cNvPr>
          <p:cNvPicPr>
            <a:picLocks noChangeAspect="1"/>
          </p:cNvPicPr>
          <p:nvPr userDrawn="1"/>
        </p:nvPicPr>
        <p:blipFill>
          <a:blip r:embed="rId2"/>
          <a:stretch>
            <a:fillRect/>
          </a:stretch>
        </p:blipFill>
        <p:spPr>
          <a:xfrm>
            <a:off x="758785" y="5882368"/>
            <a:ext cx="1988919" cy="443127"/>
          </a:xfrm>
          <a:prstGeom prst="rect">
            <a:avLst/>
          </a:prstGeom>
        </p:spPr>
      </p:pic>
    </p:spTree>
    <p:extLst>
      <p:ext uri="{BB962C8B-B14F-4D97-AF65-F5344CB8AC3E}">
        <p14:creationId xmlns:p14="http://schemas.microsoft.com/office/powerpoint/2010/main" val="315086811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9_Mukautettu asettelu">
    <p:bg>
      <p:bgPr>
        <a:solidFill>
          <a:schemeClr val="bg1"/>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AE3681DF-5A98-8E4E-95BD-D66672DCE4CD}"/>
              </a:ext>
            </a:extLst>
          </p:cNvPr>
          <p:cNvSpPr>
            <a:spLocks noGrp="1"/>
          </p:cNvSpPr>
          <p:nvPr>
            <p:ph type="title"/>
          </p:nvPr>
        </p:nvSpPr>
        <p:spPr>
          <a:xfrm>
            <a:off x="4805845" y="1063256"/>
            <a:ext cx="5757882" cy="999460"/>
          </a:xfrm>
        </p:spPr>
        <p:txBody>
          <a:bodyPr anchor="t"/>
          <a:lstStyle/>
          <a:p>
            <a:r>
              <a:rPr lang="fi-FI"/>
              <a:t>Muokkaa ots. perustyyl. napsautt.</a:t>
            </a:r>
            <a:endParaRPr lang="fi-FI" dirty="0"/>
          </a:p>
        </p:txBody>
      </p:sp>
      <p:sp>
        <p:nvSpPr>
          <p:cNvPr id="11" name="Tekstin paikkamerkki 10">
            <a:extLst>
              <a:ext uri="{FF2B5EF4-FFF2-40B4-BE49-F238E27FC236}">
                <a16:creationId xmlns:a16="http://schemas.microsoft.com/office/drawing/2014/main" id="{FA74886E-152E-114E-83A1-63C4F61D050B}"/>
              </a:ext>
            </a:extLst>
          </p:cNvPr>
          <p:cNvSpPr>
            <a:spLocks noGrp="1"/>
          </p:cNvSpPr>
          <p:nvPr>
            <p:ph type="body" sz="quarter" idx="12"/>
          </p:nvPr>
        </p:nvSpPr>
        <p:spPr>
          <a:xfrm>
            <a:off x="4823013" y="2491740"/>
            <a:ext cx="6531522" cy="2974781"/>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5" name="Kuvan paikkamerkki 4">
            <a:extLst>
              <a:ext uri="{FF2B5EF4-FFF2-40B4-BE49-F238E27FC236}">
                <a16:creationId xmlns:a16="http://schemas.microsoft.com/office/drawing/2014/main" id="{37B727AD-104A-3D4D-8D18-6C6A370FA9B5}"/>
              </a:ext>
            </a:extLst>
          </p:cNvPr>
          <p:cNvSpPr>
            <a:spLocks noGrp="1"/>
          </p:cNvSpPr>
          <p:nvPr>
            <p:ph type="pic" sz="quarter" idx="13"/>
          </p:nvPr>
        </p:nvSpPr>
        <p:spPr>
          <a:xfrm>
            <a:off x="831934" y="690001"/>
            <a:ext cx="3220113" cy="5489125"/>
          </a:xfrm>
        </p:spPr>
        <p:txBody>
          <a:bodyPr/>
          <a:lstStyle/>
          <a:p>
            <a:r>
              <a:rPr lang="fi-FI"/>
              <a:t>Lisää kuva napsauttamalla kuvaketta</a:t>
            </a:r>
          </a:p>
        </p:txBody>
      </p:sp>
      <p:sp>
        <p:nvSpPr>
          <p:cNvPr id="9" name="Tekstin paikkamerkki 4">
            <a:extLst>
              <a:ext uri="{FF2B5EF4-FFF2-40B4-BE49-F238E27FC236}">
                <a16:creationId xmlns:a16="http://schemas.microsoft.com/office/drawing/2014/main" id="{A372267E-0489-C941-A217-340563AD3735}"/>
              </a:ext>
            </a:extLst>
          </p:cNvPr>
          <p:cNvSpPr>
            <a:spLocks noGrp="1"/>
          </p:cNvSpPr>
          <p:nvPr>
            <p:ph type="body" sz="quarter" idx="11" hasCustomPrompt="1"/>
          </p:nvPr>
        </p:nvSpPr>
        <p:spPr>
          <a:xfrm>
            <a:off x="4800600" y="5865548"/>
            <a:ext cx="4978831" cy="382853"/>
          </a:xfrm>
        </p:spPr>
        <p:txBody>
          <a:bodyPr anchor="b">
            <a:normAutofit/>
          </a:bodyPr>
          <a:lstStyle>
            <a:lvl1pPr marL="0" indent="0">
              <a:buNone/>
              <a:defRPr sz="1200" spc="50" baseline="0"/>
            </a:lvl1pPr>
          </a:lstStyle>
          <a:p>
            <a:pPr lvl="0"/>
            <a:r>
              <a:rPr lang="fi-FI" dirty="0"/>
              <a:t>MUOKKAA TEKSTIN PERUSTYYLEJÄ NAPSAUTTAMALLA</a:t>
            </a:r>
          </a:p>
        </p:txBody>
      </p:sp>
      <p:pic>
        <p:nvPicPr>
          <p:cNvPr id="7" name="Kuva 6">
            <a:extLst>
              <a:ext uri="{FF2B5EF4-FFF2-40B4-BE49-F238E27FC236}">
                <a16:creationId xmlns:a16="http://schemas.microsoft.com/office/drawing/2014/main" id="{4C49262B-14F4-8D4E-B60E-0EEA0836C65A}"/>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10740563" y="669257"/>
            <a:ext cx="644428" cy="647700"/>
          </a:xfrm>
          <a:prstGeom prst="rect">
            <a:avLst/>
          </a:prstGeom>
        </p:spPr>
      </p:pic>
      <p:pic>
        <p:nvPicPr>
          <p:cNvPr id="13" name="Kuva 12" descr="Sivistys- ja kulttuuripalveluiden logo.">
            <a:extLst>
              <a:ext uri="{FF2B5EF4-FFF2-40B4-BE49-F238E27FC236}">
                <a16:creationId xmlns:a16="http://schemas.microsoft.com/office/drawing/2014/main" id="{C89480A0-7899-4602-9ABB-8496A5F52E58}"/>
              </a:ext>
            </a:extLst>
          </p:cNvPr>
          <p:cNvPicPr>
            <a:picLocks noChangeAspect="1"/>
          </p:cNvPicPr>
          <p:nvPr userDrawn="1"/>
        </p:nvPicPr>
        <p:blipFill>
          <a:blip r:embed="rId3"/>
          <a:stretch>
            <a:fillRect/>
          </a:stretch>
        </p:blipFill>
        <p:spPr>
          <a:xfrm>
            <a:off x="10225144" y="5687543"/>
            <a:ext cx="1159847" cy="726536"/>
          </a:xfrm>
          <a:prstGeom prst="rect">
            <a:avLst/>
          </a:prstGeom>
        </p:spPr>
      </p:pic>
    </p:spTree>
    <p:extLst>
      <p:ext uri="{BB962C8B-B14F-4D97-AF65-F5344CB8AC3E}">
        <p14:creationId xmlns:p14="http://schemas.microsoft.com/office/powerpoint/2010/main" val="54420914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1_Mukautettu asettelu">
    <p:bg>
      <p:bgPr>
        <a:solidFill>
          <a:schemeClr val="bg1"/>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AE3681DF-5A98-8E4E-95BD-D66672DCE4CD}"/>
              </a:ext>
            </a:extLst>
          </p:cNvPr>
          <p:cNvSpPr>
            <a:spLocks noGrp="1"/>
          </p:cNvSpPr>
          <p:nvPr>
            <p:ph type="title"/>
          </p:nvPr>
        </p:nvSpPr>
        <p:spPr>
          <a:xfrm>
            <a:off x="6418858" y="1063256"/>
            <a:ext cx="4120805" cy="999460"/>
          </a:xfrm>
        </p:spPr>
        <p:txBody>
          <a:bodyPr anchor="t"/>
          <a:lstStyle/>
          <a:p>
            <a:r>
              <a:rPr lang="fi-FI"/>
              <a:t>Muokkaa ots. perustyyl. napsautt.</a:t>
            </a:r>
            <a:endParaRPr lang="fi-FI" dirty="0"/>
          </a:p>
        </p:txBody>
      </p:sp>
      <p:sp>
        <p:nvSpPr>
          <p:cNvPr id="11" name="Tekstin paikkamerkki 10">
            <a:extLst>
              <a:ext uri="{FF2B5EF4-FFF2-40B4-BE49-F238E27FC236}">
                <a16:creationId xmlns:a16="http://schemas.microsoft.com/office/drawing/2014/main" id="{FA74886E-152E-114E-83A1-63C4F61D050B}"/>
              </a:ext>
            </a:extLst>
          </p:cNvPr>
          <p:cNvSpPr>
            <a:spLocks noGrp="1"/>
          </p:cNvSpPr>
          <p:nvPr>
            <p:ph type="body" sz="quarter" idx="12"/>
          </p:nvPr>
        </p:nvSpPr>
        <p:spPr>
          <a:xfrm>
            <a:off x="6431797" y="2491740"/>
            <a:ext cx="4922737" cy="2974781"/>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5" name="Kuvan paikkamerkki 4">
            <a:extLst>
              <a:ext uri="{FF2B5EF4-FFF2-40B4-BE49-F238E27FC236}">
                <a16:creationId xmlns:a16="http://schemas.microsoft.com/office/drawing/2014/main" id="{37B727AD-104A-3D4D-8D18-6C6A370FA9B5}"/>
              </a:ext>
            </a:extLst>
          </p:cNvPr>
          <p:cNvSpPr>
            <a:spLocks noGrp="1"/>
          </p:cNvSpPr>
          <p:nvPr>
            <p:ph type="pic" sz="quarter" idx="13"/>
          </p:nvPr>
        </p:nvSpPr>
        <p:spPr>
          <a:xfrm>
            <a:off x="831934" y="690001"/>
            <a:ext cx="4871442" cy="5489125"/>
          </a:xfrm>
        </p:spPr>
        <p:txBody>
          <a:bodyPr/>
          <a:lstStyle/>
          <a:p>
            <a:r>
              <a:rPr lang="fi-FI"/>
              <a:t>Lisää kuva napsauttamalla kuvaketta</a:t>
            </a:r>
          </a:p>
        </p:txBody>
      </p:sp>
      <p:sp>
        <p:nvSpPr>
          <p:cNvPr id="9" name="Tekstin paikkamerkki 4">
            <a:extLst>
              <a:ext uri="{FF2B5EF4-FFF2-40B4-BE49-F238E27FC236}">
                <a16:creationId xmlns:a16="http://schemas.microsoft.com/office/drawing/2014/main" id="{A372267E-0489-C941-A217-340563AD3735}"/>
              </a:ext>
            </a:extLst>
          </p:cNvPr>
          <p:cNvSpPr>
            <a:spLocks noGrp="1"/>
          </p:cNvSpPr>
          <p:nvPr>
            <p:ph type="body" sz="quarter" idx="11" hasCustomPrompt="1"/>
          </p:nvPr>
        </p:nvSpPr>
        <p:spPr>
          <a:xfrm>
            <a:off x="6434563" y="5865548"/>
            <a:ext cx="3344868" cy="382853"/>
          </a:xfrm>
        </p:spPr>
        <p:txBody>
          <a:bodyPr anchor="b">
            <a:normAutofit/>
          </a:bodyPr>
          <a:lstStyle>
            <a:lvl1pPr marL="0" indent="0">
              <a:buNone/>
              <a:defRPr sz="1200" spc="50" baseline="0"/>
            </a:lvl1pPr>
          </a:lstStyle>
          <a:p>
            <a:pPr lvl="0"/>
            <a:r>
              <a:rPr lang="fi-FI" dirty="0"/>
              <a:t>MUOKKAA TEKSTIN PERUSTYYLEJÄ NAPSAUTTAMALLA</a:t>
            </a:r>
          </a:p>
        </p:txBody>
      </p:sp>
      <p:pic>
        <p:nvPicPr>
          <p:cNvPr id="7" name="Kuva 6">
            <a:extLst>
              <a:ext uri="{FF2B5EF4-FFF2-40B4-BE49-F238E27FC236}">
                <a16:creationId xmlns:a16="http://schemas.microsoft.com/office/drawing/2014/main" id="{4C49262B-14F4-8D4E-B60E-0EEA0836C65A}"/>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10740563" y="669257"/>
            <a:ext cx="644428" cy="647700"/>
          </a:xfrm>
          <a:prstGeom prst="rect">
            <a:avLst/>
          </a:prstGeom>
        </p:spPr>
      </p:pic>
      <p:pic>
        <p:nvPicPr>
          <p:cNvPr id="10" name="Kuva 9" descr="Sivistys- ja kulttuuripalveluiden logo.">
            <a:extLst>
              <a:ext uri="{FF2B5EF4-FFF2-40B4-BE49-F238E27FC236}">
                <a16:creationId xmlns:a16="http://schemas.microsoft.com/office/drawing/2014/main" id="{6FAE3318-70BA-4914-9EAB-6619D72EAFAE}"/>
              </a:ext>
            </a:extLst>
          </p:cNvPr>
          <p:cNvPicPr>
            <a:picLocks noChangeAspect="1"/>
          </p:cNvPicPr>
          <p:nvPr userDrawn="1"/>
        </p:nvPicPr>
        <p:blipFill>
          <a:blip r:embed="rId3"/>
          <a:stretch>
            <a:fillRect/>
          </a:stretch>
        </p:blipFill>
        <p:spPr>
          <a:xfrm>
            <a:off x="10225144" y="5687543"/>
            <a:ext cx="1159847" cy="726536"/>
          </a:xfrm>
          <a:prstGeom prst="rect">
            <a:avLst/>
          </a:prstGeom>
        </p:spPr>
      </p:pic>
    </p:spTree>
    <p:extLst>
      <p:ext uri="{BB962C8B-B14F-4D97-AF65-F5344CB8AC3E}">
        <p14:creationId xmlns:p14="http://schemas.microsoft.com/office/powerpoint/2010/main" val="412541461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0_Mukautettu asettelu">
    <p:bg>
      <p:bgPr>
        <a:solidFill>
          <a:schemeClr val="bg1"/>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AE3681DF-5A98-8E4E-95BD-D66672DCE4CD}"/>
              </a:ext>
            </a:extLst>
          </p:cNvPr>
          <p:cNvSpPr>
            <a:spLocks noGrp="1"/>
          </p:cNvSpPr>
          <p:nvPr>
            <p:ph type="title"/>
          </p:nvPr>
        </p:nvSpPr>
        <p:spPr>
          <a:xfrm>
            <a:off x="8041451" y="1063256"/>
            <a:ext cx="3313084" cy="999460"/>
          </a:xfrm>
        </p:spPr>
        <p:txBody>
          <a:bodyPr anchor="t"/>
          <a:lstStyle/>
          <a:p>
            <a:r>
              <a:rPr lang="fi-FI"/>
              <a:t>Muokkaa ots. perustyyl. napsautt.</a:t>
            </a:r>
            <a:endParaRPr lang="fi-FI" dirty="0"/>
          </a:p>
        </p:txBody>
      </p:sp>
      <p:sp>
        <p:nvSpPr>
          <p:cNvPr id="11" name="Tekstin paikkamerkki 10">
            <a:extLst>
              <a:ext uri="{FF2B5EF4-FFF2-40B4-BE49-F238E27FC236}">
                <a16:creationId xmlns:a16="http://schemas.microsoft.com/office/drawing/2014/main" id="{FA74886E-152E-114E-83A1-63C4F61D050B}"/>
              </a:ext>
            </a:extLst>
          </p:cNvPr>
          <p:cNvSpPr>
            <a:spLocks noGrp="1"/>
          </p:cNvSpPr>
          <p:nvPr>
            <p:ph type="body" sz="quarter" idx="12"/>
          </p:nvPr>
        </p:nvSpPr>
        <p:spPr>
          <a:xfrm>
            <a:off x="8050136" y="2491740"/>
            <a:ext cx="3304398" cy="2974781"/>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5" name="Kuvan paikkamerkki 4">
            <a:extLst>
              <a:ext uri="{FF2B5EF4-FFF2-40B4-BE49-F238E27FC236}">
                <a16:creationId xmlns:a16="http://schemas.microsoft.com/office/drawing/2014/main" id="{37B727AD-104A-3D4D-8D18-6C6A370FA9B5}"/>
              </a:ext>
            </a:extLst>
          </p:cNvPr>
          <p:cNvSpPr>
            <a:spLocks noGrp="1"/>
          </p:cNvSpPr>
          <p:nvPr>
            <p:ph type="pic" sz="quarter" idx="13"/>
          </p:nvPr>
        </p:nvSpPr>
        <p:spPr>
          <a:xfrm>
            <a:off x="831933" y="690001"/>
            <a:ext cx="6479301" cy="5489125"/>
          </a:xfrm>
        </p:spPr>
        <p:txBody>
          <a:bodyPr/>
          <a:lstStyle/>
          <a:p>
            <a:r>
              <a:rPr lang="fi-FI"/>
              <a:t>Lisää kuva napsauttamalla kuvaketta</a:t>
            </a:r>
          </a:p>
        </p:txBody>
      </p:sp>
      <p:sp>
        <p:nvSpPr>
          <p:cNvPr id="9" name="Tekstin paikkamerkki 4">
            <a:extLst>
              <a:ext uri="{FF2B5EF4-FFF2-40B4-BE49-F238E27FC236}">
                <a16:creationId xmlns:a16="http://schemas.microsoft.com/office/drawing/2014/main" id="{A372267E-0489-C941-A217-340563AD3735}"/>
              </a:ext>
            </a:extLst>
          </p:cNvPr>
          <p:cNvSpPr>
            <a:spLocks noGrp="1"/>
          </p:cNvSpPr>
          <p:nvPr>
            <p:ph type="body" sz="quarter" idx="11" hasCustomPrompt="1"/>
          </p:nvPr>
        </p:nvSpPr>
        <p:spPr>
          <a:xfrm>
            <a:off x="8024658" y="5865548"/>
            <a:ext cx="1727765" cy="382853"/>
          </a:xfrm>
        </p:spPr>
        <p:txBody>
          <a:bodyPr anchor="b">
            <a:normAutofit/>
          </a:bodyPr>
          <a:lstStyle>
            <a:lvl1pPr marL="0" indent="0">
              <a:buNone/>
              <a:defRPr sz="1200" spc="50" baseline="0"/>
            </a:lvl1pPr>
          </a:lstStyle>
          <a:p>
            <a:pPr lvl="0"/>
            <a:r>
              <a:rPr lang="fi-FI" dirty="0"/>
              <a:t>MUOKKAA TEKSTIN PERUSTYYLEJÄ NAPSAUTTAMALLA</a:t>
            </a:r>
          </a:p>
        </p:txBody>
      </p:sp>
      <p:pic>
        <p:nvPicPr>
          <p:cNvPr id="7" name="Kuva 6">
            <a:extLst>
              <a:ext uri="{FF2B5EF4-FFF2-40B4-BE49-F238E27FC236}">
                <a16:creationId xmlns:a16="http://schemas.microsoft.com/office/drawing/2014/main" id="{4C49262B-14F4-8D4E-B60E-0EEA0836C65A}"/>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10740563" y="669257"/>
            <a:ext cx="644428" cy="647700"/>
          </a:xfrm>
          <a:prstGeom prst="rect">
            <a:avLst/>
          </a:prstGeom>
        </p:spPr>
      </p:pic>
      <p:pic>
        <p:nvPicPr>
          <p:cNvPr id="10" name="Kuva 9" descr="Sivistys- ja kulttuuripalveluiden logo.">
            <a:extLst>
              <a:ext uri="{FF2B5EF4-FFF2-40B4-BE49-F238E27FC236}">
                <a16:creationId xmlns:a16="http://schemas.microsoft.com/office/drawing/2014/main" id="{CFE21BF6-129D-49D9-AEFC-CFC30D6B1D04}"/>
              </a:ext>
            </a:extLst>
          </p:cNvPr>
          <p:cNvPicPr>
            <a:picLocks noChangeAspect="1"/>
          </p:cNvPicPr>
          <p:nvPr userDrawn="1"/>
        </p:nvPicPr>
        <p:blipFill>
          <a:blip r:embed="rId3"/>
          <a:stretch>
            <a:fillRect/>
          </a:stretch>
        </p:blipFill>
        <p:spPr>
          <a:xfrm>
            <a:off x="10225144" y="5687543"/>
            <a:ext cx="1159847" cy="726536"/>
          </a:xfrm>
          <a:prstGeom prst="rect">
            <a:avLst/>
          </a:prstGeom>
        </p:spPr>
      </p:pic>
    </p:spTree>
    <p:extLst>
      <p:ext uri="{BB962C8B-B14F-4D97-AF65-F5344CB8AC3E}">
        <p14:creationId xmlns:p14="http://schemas.microsoft.com/office/powerpoint/2010/main" val="79551420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2_Mukautettu asettelu">
    <p:bg>
      <p:bgPr>
        <a:solidFill>
          <a:schemeClr val="bg1"/>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AE3681DF-5A98-8E4E-95BD-D66672DCE4CD}"/>
              </a:ext>
            </a:extLst>
          </p:cNvPr>
          <p:cNvSpPr>
            <a:spLocks noGrp="1"/>
          </p:cNvSpPr>
          <p:nvPr>
            <p:ph type="title"/>
          </p:nvPr>
        </p:nvSpPr>
        <p:spPr>
          <a:xfrm>
            <a:off x="6418858" y="1063256"/>
            <a:ext cx="4935677" cy="999460"/>
          </a:xfrm>
        </p:spPr>
        <p:txBody>
          <a:bodyPr anchor="t"/>
          <a:lstStyle/>
          <a:p>
            <a:r>
              <a:rPr lang="fi-FI"/>
              <a:t>Muokkaa ots. perustyyl. napsautt.</a:t>
            </a:r>
            <a:endParaRPr lang="fi-FI" dirty="0"/>
          </a:p>
        </p:txBody>
      </p:sp>
      <p:sp>
        <p:nvSpPr>
          <p:cNvPr id="11" name="Tekstin paikkamerkki 10">
            <a:extLst>
              <a:ext uri="{FF2B5EF4-FFF2-40B4-BE49-F238E27FC236}">
                <a16:creationId xmlns:a16="http://schemas.microsoft.com/office/drawing/2014/main" id="{FA74886E-152E-114E-83A1-63C4F61D050B}"/>
              </a:ext>
            </a:extLst>
          </p:cNvPr>
          <p:cNvSpPr>
            <a:spLocks noGrp="1"/>
          </p:cNvSpPr>
          <p:nvPr>
            <p:ph type="body" sz="quarter" idx="12"/>
          </p:nvPr>
        </p:nvSpPr>
        <p:spPr>
          <a:xfrm>
            <a:off x="6431797" y="2491740"/>
            <a:ext cx="4922737" cy="2974781"/>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5" name="Kuvan paikkamerkki 4">
            <a:extLst>
              <a:ext uri="{FF2B5EF4-FFF2-40B4-BE49-F238E27FC236}">
                <a16:creationId xmlns:a16="http://schemas.microsoft.com/office/drawing/2014/main" id="{37B727AD-104A-3D4D-8D18-6C6A370FA9B5}"/>
              </a:ext>
            </a:extLst>
          </p:cNvPr>
          <p:cNvSpPr>
            <a:spLocks noGrp="1"/>
          </p:cNvSpPr>
          <p:nvPr>
            <p:ph type="pic" sz="quarter" idx="13"/>
          </p:nvPr>
        </p:nvSpPr>
        <p:spPr>
          <a:xfrm>
            <a:off x="0" y="1"/>
            <a:ext cx="5703376" cy="6858000"/>
          </a:xfrm>
        </p:spPr>
        <p:txBody>
          <a:bodyPr/>
          <a:lstStyle/>
          <a:p>
            <a:r>
              <a:rPr lang="fi-FI"/>
              <a:t>Lisää kuva napsauttamalla kuvaketta</a:t>
            </a:r>
          </a:p>
        </p:txBody>
      </p:sp>
      <p:sp>
        <p:nvSpPr>
          <p:cNvPr id="9" name="Tekstin paikkamerkki 4">
            <a:extLst>
              <a:ext uri="{FF2B5EF4-FFF2-40B4-BE49-F238E27FC236}">
                <a16:creationId xmlns:a16="http://schemas.microsoft.com/office/drawing/2014/main" id="{A372267E-0489-C941-A217-340563AD3735}"/>
              </a:ext>
            </a:extLst>
          </p:cNvPr>
          <p:cNvSpPr>
            <a:spLocks noGrp="1"/>
          </p:cNvSpPr>
          <p:nvPr>
            <p:ph type="body" sz="quarter" idx="11" hasCustomPrompt="1"/>
          </p:nvPr>
        </p:nvSpPr>
        <p:spPr>
          <a:xfrm>
            <a:off x="6434563" y="5865548"/>
            <a:ext cx="3344868" cy="382853"/>
          </a:xfrm>
        </p:spPr>
        <p:txBody>
          <a:bodyPr anchor="b">
            <a:normAutofit/>
          </a:bodyPr>
          <a:lstStyle>
            <a:lvl1pPr marL="0" indent="0">
              <a:buNone/>
              <a:defRPr sz="1200" spc="50" baseline="0"/>
            </a:lvl1pPr>
          </a:lstStyle>
          <a:p>
            <a:pPr lvl="0"/>
            <a:r>
              <a:rPr lang="fi-FI" dirty="0"/>
              <a:t>MUOKKAA TEKSTIN PERUSTYYLEJÄ NAPSAUTTAMALLA</a:t>
            </a:r>
          </a:p>
        </p:txBody>
      </p:sp>
      <p:pic>
        <p:nvPicPr>
          <p:cNvPr id="7" name="Kuva 6">
            <a:extLst>
              <a:ext uri="{FF2B5EF4-FFF2-40B4-BE49-F238E27FC236}">
                <a16:creationId xmlns:a16="http://schemas.microsoft.com/office/drawing/2014/main" id="{4C49262B-14F4-8D4E-B60E-0EEA0836C65A}"/>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10740563" y="669257"/>
            <a:ext cx="644428" cy="647700"/>
          </a:xfrm>
          <a:prstGeom prst="rect">
            <a:avLst/>
          </a:prstGeom>
        </p:spPr>
      </p:pic>
      <p:pic>
        <p:nvPicPr>
          <p:cNvPr id="10" name="Kuva 9" descr="Sivistys- ja kulttuuripalveluiden logo.">
            <a:extLst>
              <a:ext uri="{FF2B5EF4-FFF2-40B4-BE49-F238E27FC236}">
                <a16:creationId xmlns:a16="http://schemas.microsoft.com/office/drawing/2014/main" id="{35E36C40-4BDA-411B-ACA4-18D04F80ACD0}"/>
              </a:ext>
            </a:extLst>
          </p:cNvPr>
          <p:cNvPicPr>
            <a:picLocks noChangeAspect="1"/>
          </p:cNvPicPr>
          <p:nvPr userDrawn="1"/>
        </p:nvPicPr>
        <p:blipFill>
          <a:blip r:embed="rId3"/>
          <a:stretch>
            <a:fillRect/>
          </a:stretch>
        </p:blipFill>
        <p:spPr>
          <a:xfrm>
            <a:off x="10225144" y="5687543"/>
            <a:ext cx="1159847" cy="726536"/>
          </a:xfrm>
          <a:prstGeom prst="rect">
            <a:avLst/>
          </a:prstGeom>
        </p:spPr>
      </p:pic>
    </p:spTree>
    <p:extLst>
      <p:ext uri="{BB962C8B-B14F-4D97-AF65-F5344CB8AC3E}">
        <p14:creationId xmlns:p14="http://schemas.microsoft.com/office/powerpoint/2010/main" val="28785938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Otsikkodia">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pic>
        <p:nvPicPr>
          <p:cNvPr id="13" name="Kuva 12">
            <a:extLst>
              <a:ext uri="{FF2B5EF4-FFF2-40B4-BE49-F238E27FC236}">
                <a16:creationId xmlns:a16="http://schemas.microsoft.com/office/drawing/2014/main" id="{15963053-D18F-1F48-8421-D46F941D8AE1}"/>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10740563" y="669257"/>
            <a:ext cx="644428" cy="647700"/>
          </a:xfrm>
          <a:prstGeom prst="rect">
            <a:avLst/>
          </a:prstGeom>
        </p:spPr>
      </p:pic>
      <p:pic>
        <p:nvPicPr>
          <p:cNvPr id="8" name="Kuva 7">
            <a:extLst>
              <a:ext uri="{FF2B5EF4-FFF2-40B4-BE49-F238E27FC236}">
                <a16:creationId xmlns:a16="http://schemas.microsoft.com/office/drawing/2014/main" id="{AA600428-06B4-4439-8999-DCDC9BBDCF8B}"/>
              </a:ext>
            </a:extLst>
          </p:cNvPr>
          <p:cNvPicPr>
            <a:picLocks noChangeAspect="1"/>
          </p:cNvPicPr>
          <p:nvPr userDrawn="1"/>
        </p:nvPicPr>
        <p:blipFill>
          <a:blip r:embed="rId4"/>
          <a:stretch>
            <a:fillRect/>
          </a:stretch>
        </p:blipFill>
        <p:spPr>
          <a:xfrm>
            <a:off x="792863" y="699247"/>
            <a:ext cx="4902284" cy="5522259"/>
          </a:xfrm>
          <a:prstGeom prst="rect">
            <a:avLst/>
          </a:prstGeom>
        </p:spPr>
      </p:pic>
      <p:sp>
        <p:nvSpPr>
          <p:cNvPr id="10" name="Otsikko 1">
            <a:extLst>
              <a:ext uri="{FF2B5EF4-FFF2-40B4-BE49-F238E27FC236}">
                <a16:creationId xmlns:a16="http://schemas.microsoft.com/office/drawing/2014/main" id="{D4FCBDC7-0CCB-4DE1-AA79-B241844BC625}"/>
              </a:ext>
            </a:extLst>
          </p:cNvPr>
          <p:cNvSpPr>
            <a:spLocks noGrp="1"/>
          </p:cNvSpPr>
          <p:nvPr>
            <p:ph type="ctrTitle"/>
          </p:nvPr>
        </p:nvSpPr>
        <p:spPr>
          <a:xfrm>
            <a:off x="1253266" y="1290918"/>
            <a:ext cx="3901538" cy="1532670"/>
          </a:xfrm>
        </p:spPr>
        <p:txBody>
          <a:bodyPr anchor="b">
            <a:noAutofit/>
          </a:bodyPr>
          <a:lstStyle>
            <a:lvl1pPr algn="l">
              <a:defRPr sz="3200">
                <a:solidFill>
                  <a:schemeClr val="bg1"/>
                </a:solidFill>
              </a:defRPr>
            </a:lvl1pPr>
          </a:lstStyle>
          <a:p>
            <a:r>
              <a:rPr lang="fi-FI"/>
              <a:t>Muokkaa ots. perustyyl. napsautt.</a:t>
            </a:r>
            <a:endParaRPr lang="fi-FI" dirty="0"/>
          </a:p>
        </p:txBody>
      </p:sp>
      <p:sp>
        <p:nvSpPr>
          <p:cNvPr id="11" name="Alaotsikko 2">
            <a:extLst>
              <a:ext uri="{FF2B5EF4-FFF2-40B4-BE49-F238E27FC236}">
                <a16:creationId xmlns:a16="http://schemas.microsoft.com/office/drawing/2014/main" id="{D21D391B-307C-46A7-9D9A-1B6D1847D9C9}"/>
              </a:ext>
            </a:extLst>
          </p:cNvPr>
          <p:cNvSpPr>
            <a:spLocks noGrp="1"/>
          </p:cNvSpPr>
          <p:nvPr>
            <p:ph type="subTitle" idx="1" hasCustomPrompt="1"/>
          </p:nvPr>
        </p:nvSpPr>
        <p:spPr>
          <a:xfrm>
            <a:off x="1273008" y="3145134"/>
            <a:ext cx="3881796" cy="763478"/>
          </a:xfrm>
        </p:spPr>
        <p:txBody>
          <a:bodyPr>
            <a:normAutofit/>
          </a:bodyPr>
          <a:lstStyle>
            <a:lvl1pPr marL="0" indent="0" algn="l">
              <a:buNone/>
              <a:defRPr sz="1800" spc="5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dirty="0"/>
              <a:t>MUOKKAA ALAOTSIKON PERUSTYYLIÄ NAPSAUTT.</a:t>
            </a:r>
          </a:p>
        </p:txBody>
      </p:sp>
      <p:sp>
        <p:nvSpPr>
          <p:cNvPr id="12" name="Päivämäärän paikkamerkki 6">
            <a:extLst>
              <a:ext uri="{FF2B5EF4-FFF2-40B4-BE49-F238E27FC236}">
                <a16:creationId xmlns:a16="http://schemas.microsoft.com/office/drawing/2014/main" id="{5CE5CFD8-9FA3-4D3F-8ADF-DF32DB92B5D2}"/>
              </a:ext>
            </a:extLst>
          </p:cNvPr>
          <p:cNvSpPr>
            <a:spLocks noGrp="1"/>
          </p:cNvSpPr>
          <p:nvPr>
            <p:ph type="dt" sz="half" idx="10"/>
          </p:nvPr>
        </p:nvSpPr>
        <p:spPr>
          <a:xfrm>
            <a:off x="4217993" y="3971647"/>
            <a:ext cx="936811" cy="365125"/>
          </a:xfrm>
        </p:spPr>
        <p:txBody>
          <a:bodyPr/>
          <a:lstStyle>
            <a:lvl1pPr algn="r">
              <a:defRPr/>
            </a:lvl1pPr>
          </a:lstStyle>
          <a:p>
            <a:fld id="{13851BC7-B432-4747-9742-70043FBB6BD1}" type="datetime1">
              <a:rPr lang="fi-FI" smtClean="0"/>
              <a:pPr/>
              <a:t>23.3.2023</a:t>
            </a:fld>
            <a:endParaRPr lang="fi-FI" dirty="0"/>
          </a:p>
        </p:txBody>
      </p:sp>
      <p:pic>
        <p:nvPicPr>
          <p:cNvPr id="14" name="Kuva 13" descr="Oulun logo.">
            <a:extLst>
              <a:ext uri="{FF2B5EF4-FFF2-40B4-BE49-F238E27FC236}">
                <a16:creationId xmlns:a16="http://schemas.microsoft.com/office/drawing/2014/main" id="{4D44A00D-785D-46BF-95D4-B07262E83ECB}"/>
              </a:ext>
            </a:extLst>
          </p:cNvPr>
          <p:cNvPicPr>
            <a:picLocks noChangeAspect="1"/>
          </p:cNvPicPr>
          <p:nvPr userDrawn="1"/>
        </p:nvPicPr>
        <p:blipFill>
          <a:blip r:embed="rId5"/>
          <a:stretch>
            <a:fillRect/>
          </a:stretch>
        </p:blipFill>
        <p:spPr>
          <a:xfrm>
            <a:off x="4205631" y="5482815"/>
            <a:ext cx="925547" cy="244822"/>
          </a:xfrm>
          <a:prstGeom prst="rect">
            <a:avLst/>
          </a:prstGeom>
        </p:spPr>
      </p:pic>
      <p:pic>
        <p:nvPicPr>
          <p:cNvPr id="15" name="Kuva 14" descr="Sivistys- ja kulttuuripalveluiden logo.">
            <a:extLst>
              <a:ext uri="{FF2B5EF4-FFF2-40B4-BE49-F238E27FC236}">
                <a16:creationId xmlns:a16="http://schemas.microsoft.com/office/drawing/2014/main" id="{9507F183-A44C-45F9-ADFD-73D1EF36C7B2}"/>
              </a:ext>
            </a:extLst>
          </p:cNvPr>
          <p:cNvPicPr>
            <a:picLocks noChangeAspect="1"/>
          </p:cNvPicPr>
          <p:nvPr userDrawn="1"/>
        </p:nvPicPr>
        <p:blipFill>
          <a:blip r:embed="rId6"/>
          <a:stretch>
            <a:fillRect/>
          </a:stretch>
        </p:blipFill>
        <p:spPr>
          <a:xfrm>
            <a:off x="1273008" y="4558295"/>
            <a:ext cx="3881796" cy="864856"/>
          </a:xfrm>
          <a:prstGeom prst="rect">
            <a:avLst/>
          </a:prstGeom>
        </p:spPr>
      </p:pic>
    </p:spTree>
    <p:extLst>
      <p:ext uri="{BB962C8B-B14F-4D97-AF65-F5344CB8AC3E}">
        <p14:creationId xmlns:p14="http://schemas.microsoft.com/office/powerpoint/2010/main" val="77307980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8_Mukautettu asettelu">
    <p:bg>
      <p:bgPr>
        <a:solidFill>
          <a:schemeClr val="bg1"/>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AE3681DF-5A98-8E4E-95BD-D66672DCE4CD}"/>
              </a:ext>
            </a:extLst>
          </p:cNvPr>
          <p:cNvSpPr>
            <a:spLocks noGrp="1"/>
          </p:cNvSpPr>
          <p:nvPr>
            <p:ph type="title"/>
          </p:nvPr>
        </p:nvSpPr>
        <p:spPr>
          <a:xfrm>
            <a:off x="748553" y="281940"/>
            <a:ext cx="9791700" cy="756920"/>
          </a:xfrm>
        </p:spPr>
        <p:txBody>
          <a:bodyPr anchor="b">
            <a:normAutofit/>
          </a:bodyPr>
          <a:lstStyle>
            <a:lvl1pPr>
              <a:defRPr sz="2400"/>
            </a:lvl1pPr>
          </a:lstStyle>
          <a:p>
            <a:r>
              <a:rPr lang="fi-FI"/>
              <a:t>Muokkaa ots. perustyyl. napsautt.</a:t>
            </a:r>
            <a:endParaRPr lang="fi-FI" dirty="0"/>
          </a:p>
        </p:txBody>
      </p:sp>
      <p:sp>
        <p:nvSpPr>
          <p:cNvPr id="4" name="Kuvan paikkamerkki 3">
            <a:extLst>
              <a:ext uri="{FF2B5EF4-FFF2-40B4-BE49-F238E27FC236}">
                <a16:creationId xmlns:a16="http://schemas.microsoft.com/office/drawing/2014/main" id="{9ECB48CF-48CE-A74B-9D2D-2AE4129A3E36}"/>
              </a:ext>
            </a:extLst>
          </p:cNvPr>
          <p:cNvSpPr>
            <a:spLocks noGrp="1"/>
          </p:cNvSpPr>
          <p:nvPr>
            <p:ph type="pic" sz="quarter" idx="12"/>
          </p:nvPr>
        </p:nvSpPr>
        <p:spPr>
          <a:xfrm>
            <a:off x="0" y="1371601"/>
            <a:ext cx="12192000" cy="4114800"/>
          </a:xfrm>
        </p:spPr>
        <p:txBody>
          <a:bodyPr/>
          <a:lstStyle/>
          <a:p>
            <a:r>
              <a:rPr lang="fi-FI"/>
              <a:t>Lisää kuva napsauttamalla kuvaketta</a:t>
            </a:r>
          </a:p>
        </p:txBody>
      </p:sp>
      <p:sp>
        <p:nvSpPr>
          <p:cNvPr id="9" name="Tekstin paikkamerkki 4">
            <a:extLst>
              <a:ext uri="{FF2B5EF4-FFF2-40B4-BE49-F238E27FC236}">
                <a16:creationId xmlns:a16="http://schemas.microsoft.com/office/drawing/2014/main" id="{A372267E-0489-C941-A217-340563AD3735}"/>
              </a:ext>
            </a:extLst>
          </p:cNvPr>
          <p:cNvSpPr>
            <a:spLocks noGrp="1"/>
          </p:cNvSpPr>
          <p:nvPr>
            <p:ph type="body" sz="quarter" idx="11" hasCustomPrompt="1"/>
          </p:nvPr>
        </p:nvSpPr>
        <p:spPr>
          <a:xfrm>
            <a:off x="2965269" y="5934820"/>
            <a:ext cx="7487207" cy="322263"/>
          </a:xfrm>
        </p:spPr>
        <p:txBody>
          <a:bodyPr anchor="b">
            <a:normAutofit/>
          </a:bodyPr>
          <a:lstStyle>
            <a:lvl1pPr marL="0" indent="0">
              <a:buNone/>
              <a:defRPr sz="1200" spc="50" baseline="0"/>
            </a:lvl1pPr>
          </a:lstStyle>
          <a:p>
            <a:pPr lvl="0"/>
            <a:r>
              <a:rPr lang="fi-FI" dirty="0"/>
              <a:t>MUOKKAA TEKSTIN PERUSTYYLEJÄ NAPSAUTTAMALLA</a:t>
            </a:r>
          </a:p>
        </p:txBody>
      </p:sp>
      <p:pic>
        <p:nvPicPr>
          <p:cNvPr id="6" name="Kuva 5" descr="Sivistys- ja kulttuuripalveluiden logo.">
            <a:extLst>
              <a:ext uri="{FF2B5EF4-FFF2-40B4-BE49-F238E27FC236}">
                <a16:creationId xmlns:a16="http://schemas.microsoft.com/office/drawing/2014/main" id="{FF48920D-C6BC-4618-83E9-05396DFFDD1E}"/>
              </a:ext>
            </a:extLst>
          </p:cNvPr>
          <p:cNvPicPr>
            <a:picLocks noChangeAspect="1"/>
          </p:cNvPicPr>
          <p:nvPr userDrawn="1"/>
        </p:nvPicPr>
        <p:blipFill>
          <a:blip r:embed="rId2"/>
          <a:stretch>
            <a:fillRect/>
          </a:stretch>
        </p:blipFill>
        <p:spPr>
          <a:xfrm>
            <a:off x="758785" y="5882368"/>
            <a:ext cx="1988919" cy="443127"/>
          </a:xfrm>
          <a:prstGeom prst="rect">
            <a:avLst/>
          </a:prstGeom>
        </p:spPr>
      </p:pic>
      <p:pic>
        <p:nvPicPr>
          <p:cNvPr id="7" name="Kuva 6" descr="Oulun logo.">
            <a:extLst>
              <a:ext uri="{FF2B5EF4-FFF2-40B4-BE49-F238E27FC236}">
                <a16:creationId xmlns:a16="http://schemas.microsoft.com/office/drawing/2014/main" id="{155A335D-2808-44D7-8E41-ED2D8043CBE8}"/>
              </a:ext>
            </a:extLst>
          </p:cNvPr>
          <p:cNvPicPr>
            <a:picLocks noChangeAspect="1"/>
          </p:cNvPicPr>
          <p:nvPr userDrawn="1"/>
        </p:nvPicPr>
        <p:blipFill>
          <a:blip r:embed="rId3"/>
          <a:stretch>
            <a:fillRect/>
          </a:stretch>
        </p:blipFill>
        <p:spPr>
          <a:xfrm>
            <a:off x="10740563" y="6029508"/>
            <a:ext cx="600450" cy="159235"/>
          </a:xfrm>
          <a:prstGeom prst="rect">
            <a:avLst/>
          </a:prstGeom>
        </p:spPr>
      </p:pic>
    </p:spTree>
    <p:extLst>
      <p:ext uri="{BB962C8B-B14F-4D97-AF65-F5344CB8AC3E}">
        <p14:creationId xmlns:p14="http://schemas.microsoft.com/office/powerpoint/2010/main" val="340198871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3_Mukautettu asettelu">
    <p:bg>
      <p:bgPr>
        <a:solidFill>
          <a:schemeClr val="bg1"/>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AE3681DF-5A98-8E4E-95BD-D66672DCE4CD}"/>
              </a:ext>
            </a:extLst>
          </p:cNvPr>
          <p:cNvSpPr>
            <a:spLocks noGrp="1"/>
          </p:cNvSpPr>
          <p:nvPr>
            <p:ph type="title"/>
          </p:nvPr>
        </p:nvSpPr>
        <p:spPr>
          <a:xfrm>
            <a:off x="748553" y="281940"/>
            <a:ext cx="9791700" cy="756920"/>
          </a:xfrm>
        </p:spPr>
        <p:txBody>
          <a:bodyPr anchor="b">
            <a:normAutofit/>
          </a:bodyPr>
          <a:lstStyle>
            <a:lvl1pPr>
              <a:defRPr sz="2400"/>
            </a:lvl1pPr>
          </a:lstStyle>
          <a:p>
            <a:r>
              <a:rPr lang="fi-FI"/>
              <a:t>Muokkaa ots. perustyyl. napsautt.</a:t>
            </a:r>
            <a:endParaRPr lang="fi-FI" dirty="0"/>
          </a:p>
        </p:txBody>
      </p:sp>
      <p:sp>
        <p:nvSpPr>
          <p:cNvPr id="4" name="Kuvan paikkamerkki 3">
            <a:extLst>
              <a:ext uri="{FF2B5EF4-FFF2-40B4-BE49-F238E27FC236}">
                <a16:creationId xmlns:a16="http://schemas.microsoft.com/office/drawing/2014/main" id="{9ECB48CF-48CE-A74B-9D2D-2AE4129A3E36}"/>
              </a:ext>
            </a:extLst>
          </p:cNvPr>
          <p:cNvSpPr>
            <a:spLocks noGrp="1"/>
          </p:cNvSpPr>
          <p:nvPr>
            <p:ph type="pic" sz="quarter" idx="12"/>
          </p:nvPr>
        </p:nvSpPr>
        <p:spPr>
          <a:xfrm>
            <a:off x="800100" y="1371601"/>
            <a:ext cx="10584180" cy="4114800"/>
          </a:xfrm>
        </p:spPr>
        <p:txBody>
          <a:bodyPr/>
          <a:lstStyle/>
          <a:p>
            <a:r>
              <a:rPr lang="fi-FI"/>
              <a:t>Lisää kuva napsauttamalla kuvaketta</a:t>
            </a:r>
          </a:p>
        </p:txBody>
      </p:sp>
      <p:sp>
        <p:nvSpPr>
          <p:cNvPr id="9" name="Tekstin paikkamerkki 4">
            <a:extLst>
              <a:ext uri="{FF2B5EF4-FFF2-40B4-BE49-F238E27FC236}">
                <a16:creationId xmlns:a16="http://schemas.microsoft.com/office/drawing/2014/main" id="{A372267E-0489-C941-A217-340563AD3735}"/>
              </a:ext>
            </a:extLst>
          </p:cNvPr>
          <p:cNvSpPr>
            <a:spLocks noGrp="1"/>
          </p:cNvSpPr>
          <p:nvPr>
            <p:ph type="body" sz="quarter" idx="11" hasCustomPrompt="1"/>
          </p:nvPr>
        </p:nvSpPr>
        <p:spPr>
          <a:xfrm>
            <a:off x="3004457" y="5934820"/>
            <a:ext cx="7448019" cy="322263"/>
          </a:xfrm>
        </p:spPr>
        <p:txBody>
          <a:bodyPr anchor="b">
            <a:normAutofit/>
          </a:bodyPr>
          <a:lstStyle>
            <a:lvl1pPr marL="0" indent="0">
              <a:buNone/>
              <a:defRPr sz="1200" spc="50" baseline="0"/>
            </a:lvl1pPr>
          </a:lstStyle>
          <a:p>
            <a:pPr lvl="0"/>
            <a:r>
              <a:rPr lang="fi-FI" dirty="0"/>
              <a:t>MUOKKAA TEKSTIN PERUSTYYLEJÄ NAPSAUTTAMALLA</a:t>
            </a:r>
          </a:p>
        </p:txBody>
      </p:sp>
      <p:pic>
        <p:nvPicPr>
          <p:cNvPr id="6" name="Kuva 5" descr="Sivistys- ja kulttuuripalveluiden logo.">
            <a:extLst>
              <a:ext uri="{FF2B5EF4-FFF2-40B4-BE49-F238E27FC236}">
                <a16:creationId xmlns:a16="http://schemas.microsoft.com/office/drawing/2014/main" id="{5CCFB3B9-0A1E-422B-A6FC-D973ACEE10F3}"/>
              </a:ext>
            </a:extLst>
          </p:cNvPr>
          <p:cNvPicPr>
            <a:picLocks noChangeAspect="1"/>
          </p:cNvPicPr>
          <p:nvPr userDrawn="1"/>
        </p:nvPicPr>
        <p:blipFill>
          <a:blip r:embed="rId2"/>
          <a:stretch>
            <a:fillRect/>
          </a:stretch>
        </p:blipFill>
        <p:spPr>
          <a:xfrm>
            <a:off x="758785" y="5882368"/>
            <a:ext cx="1988919" cy="443127"/>
          </a:xfrm>
          <a:prstGeom prst="rect">
            <a:avLst/>
          </a:prstGeom>
        </p:spPr>
      </p:pic>
      <p:pic>
        <p:nvPicPr>
          <p:cNvPr id="7" name="Kuva 6" descr="Oulun logo.">
            <a:extLst>
              <a:ext uri="{FF2B5EF4-FFF2-40B4-BE49-F238E27FC236}">
                <a16:creationId xmlns:a16="http://schemas.microsoft.com/office/drawing/2014/main" id="{BF71B0BA-796A-440B-9A6E-ED3220EB1990}"/>
              </a:ext>
            </a:extLst>
          </p:cNvPr>
          <p:cNvPicPr>
            <a:picLocks noChangeAspect="1"/>
          </p:cNvPicPr>
          <p:nvPr userDrawn="1"/>
        </p:nvPicPr>
        <p:blipFill>
          <a:blip r:embed="rId3"/>
          <a:stretch>
            <a:fillRect/>
          </a:stretch>
        </p:blipFill>
        <p:spPr>
          <a:xfrm>
            <a:off x="10740563" y="6029508"/>
            <a:ext cx="600450" cy="159235"/>
          </a:xfrm>
          <a:prstGeom prst="rect">
            <a:avLst/>
          </a:prstGeom>
        </p:spPr>
      </p:pic>
    </p:spTree>
    <p:extLst>
      <p:ext uri="{BB962C8B-B14F-4D97-AF65-F5344CB8AC3E}">
        <p14:creationId xmlns:p14="http://schemas.microsoft.com/office/powerpoint/2010/main" val="184078950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4_Mukautettu asettelu">
    <p:bg>
      <p:bgPr>
        <a:solidFill>
          <a:schemeClr val="bg1"/>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AE3681DF-5A98-8E4E-95BD-D66672DCE4CD}"/>
              </a:ext>
            </a:extLst>
          </p:cNvPr>
          <p:cNvSpPr>
            <a:spLocks noGrp="1"/>
          </p:cNvSpPr>
          <p:nvPr>
            <p:ph type="title"/>
          </p:nvPr>
        </p:nvSpPr>
        <p:spPr>
          <a:xfrm>
            <a:off x="748553" y="281940"/>
            <a:ext cx="9791700" cy="756920"/>
          </a:xfrm>
        </p:spPr>
        <p:txBody>
          <a:bodyPr anchor="b">
            <a:normAutofit/>
          </a:bodyPr>
          <a:lstStyle>
            <a:lvl1pPr>
              <a:defRPr sz="2400"/>
            </a:lvl1pPr>
          </a:lstStyle>
          <a:p>
            <a:r>
              <a:rPr lang="fi-FI"/>
              <a:t>Muokkaa ots. perustyyl. napsautt.</a:t>
            </a:r>
            <a:endParaRPr lang="fi-FI" dirty="0"/>
          </a:p>
        </p:txBody>
      </p:sp>
      <p:sp>
        <p:nvSpPr>
          <p:cNvPr id="4" name="Kuvan paikkamerkki 3">
            <a:extLst>
              <a:ext uri="{FF2B5EF4-FFF2-40B4-BE49-F238E27FC236}">
                <a16:creationId xmlns:a16="http://schemas.microsoft.com/office/drawing/2014/main" id="{9ECB48CF-48CE-A74B-9D2D-2AE4129A3E36}"/>
              </a:ext>
            </a:extLst>
          </p:cNvPr>
          <p:cNvSpPr>
            <a:spLocks noGrp="1"/>
          </p:cNvSpPr>
          <p:nvPr>
            <p:ph type="pic" sz="quarter" idx="12"/>
          </p:nvPr>
        </p:nvSpPr>
        <p:spPr>
          <a:xfrm>
            <a:off x="800100" y="1371601"/>
            <a:ext cx="4896365" cy="2748454"/>
          </a:xfrm>
        </p:spPr>
        <p:txBody>
          <a:bodyPr/>
          <a:lstStyle/>
          <a:p>
            <a:r>
              <a:rPr lang="fi-FI"/>
              <a:t>Lisää kuva napsauttamalla kuvaketta</a:t>
            </a:r>
          </a:p>
        </p:txBody>
      </p:sp>
      <p:sp>
        <p:nvSpPr>
          <p:cNvPr id="10" name="Tekstin paikkamerkki 10">
            <a:extLst>
              <a:ext uri="{FF2B5EF4-FFF2-40B4-BE49-F238E27FC236}">
                <a16:creationId xmlns:a16="http://schemas.microsoft.com/office/drawing/2014/main" id="{E4A72597-9596-554A-8472-9CCBE6E599C3}"/>
              </a:ext>
            </a:extLst>
          </p:cNvPr>
          <p:cNvSpPr>
            <a:spLocks noGrp="1"/>
          </p:cNvSpPr>
          <p:nvPr>
            <p:ph type="body" sz="quarter" idx="15"/>
          </p:nvPr>
        </p:nvSpPr>
        <p:spPr>
          <a:xfrm>
            <a:off x="714653" y="4549141"/>
            <a:ext cx="4982762" cy="937260"/>
          </a:xfrm>
        </p:spPr>
        <p:txBody>
          <a:bodyPr>
            <a:normAutofit/>
          </a:bodyPr>
          <a:lstStyle>
            <a:lvl1pPr marL="0" indent="0">
              <a:buNone/>
              <a:defRPr sz="1600"/>
            </a:lvl1pPr>
            <a:lvl2pPr marL="457200" indent="0">
              <a:buNone/>
              <a:defRPr/>
            </a:lvl2pPr>
            <a:lvl3pPr marL="914400" indent="0">
              <a:buNone/>
              <a:defRPr/>
            </a:lvl3pPr>
            <a:lvl4pPr marL="1371600" indent="0">
              <a:buNone/>
              <a:defRPr/>
            </a:lvl4pPr>
            <a:lvl5pPr marL="1828800" indent="0">
              <a:buNone/>
              <a:defRPr/>
            </a:lvl5pPr>
          </a:lstStyle>
          <a:p>
            <a:pPr lvl="0"/>
            <a:r>
              <a:rPr lang="fi-FI"/>
              <a:t>Muokkaa tekstin perustyylejä napsauttamalla</a:t>
            </a:r>
          </a:p>
        </p:txBody>
      </p:sp>
      <p:sp>
        <p:nvSpPr>
          <p:cNvPr id="6" name="Kuvan paikkamerkki 3">
            <a:extLst>
              <a:ext uri="{FF2B5EF4-FFF2-40B4-BE49-F238E27FC236}">
                <a16:creationId xmlns:a16="http://schemas.microsoft.com/office/drawing/2014/main" id="{BCB0A600-B46D-A848-BA27-48232813210F}"/>
              </a:ext>
            </a:extLst>
          </p:cNvPr>
          <p:cNvSpPr>
            <a:spLocks noGrp="1"/>
          </p:cNvSpPr>
          <p:nvPr>
            <p:ph type="pic" sz="quarter" idx="13"/>
          </p:nvPr>
        </p:nvSpPr>
        <p:spPr>
          <a:xfrm>
            <a:off x="6512010" y="1371601"/>
            <a:ext cx="4869081" cy="2748454"/>
          </a:xfrm>
        </p:spPr>
        <p:txBody>
          <a:bodyPr/>
          <a:lstStyle/>
          <a:p>
            <a:r>
              <a:rPr lang="fi-FI"/>
              <a:t>Lisää kuva napsauttamalla kuvaketta</a:t>
            </a:r>
          </a:p>
        </p:txBody>
      </p:sp>
      <p:sp>
        <p:nvSpPr>
          <p:cNvPr id="7" name="Tekstin paikkamerkki 10">
            <a:extLst>
              <a:ext uri="{FF2B5EF4-FFF2-40B4-BE49-F238E27FC236}">
                <a16:creationId xmlns:a16="http://schemas.microsoft.com/office/drawing/2014/main" id="{3900F4F0-A16D-7440-B3F8-B6AB5CC8CDE2}"/>
              </a:ext>
            </a:extLst>
          </p:cNvPr>
          <p:cNvSpPr>
            <a:spLocks noGrp="1"/>
          </p:cNvSpPr>
          <p:nvPr>
            <p:ph type="body" sz="quarter" idx="14"/>
          </p:nvPr>
        </p:nvSpPr>
        <p:spPr>
          <a:xfrm>
            <a:off x="6431797" y="4549141"/>
            <a:ext cx="4922737" cy="937260"/>
          </a:xfrm>
        </p:spPr>
        <p:txBody>
          <a:bodyPr>
            <a:normAutofit/>
          </a:bodyPr>
          <a:lstStyle>
            <a:lvl1pPr marL="0" indent="0">
              <a:buNone/>
              <a:defRPr sz="1600"/>
            </a:lvl1pPr>
            <a:lvl2pPr marL="457200" indent="0">
              <a:buNone/>
              <a:defRPr/>
            </a:lvl2pPr>
            <a:lvl3pPr marL="914400" indent="0">
              <a:buNone/>
              <a:defRPr/>
            </a:lvl3pPr>
            <a:lvl4pPr marL="1371600" indent="0">
              <a:buNone/>
              <a:defRPr/>
            </a:lvl4pPr>
            <a:lvl5pPr marL="1828800" indent="0">
              <a:buNone/>
              <a:defRPr/>
            </a:lvl5pPr>
          </a:lstStyle>
          <a:p>
            <a:pPr lvl="0"/>
            <a:r>
              <a:rPr lang="fi-FI"/>
              <a:t>Muokkaa tekstin perustyylejä napsauttamalla</a:t>
            </a:r>
          </a:p>
        </p:txBody>
      </p:sp>
      <p:sp>
        <p:nvSpPr>
          <p:cNvPr id="9" name="Tekstin paikkamerkki 4">
            <a:extLst>
              <a:ext uri="{FF2B5EF4-FFF2-40B4-BE49-F238E27FC236}">
                <a16:creationId xmlns:a16="http://schemas.microsoft.com/office/drawing/2014/main" id="{A372267E-0489-C941-A217-340563AD3735}"/>
              </a:ext>
            </a:extLst>
          </p:cNvPr>
          <p:cNvSpPr>
            <a:spLocks noGrp="1"/>
          </p:cNvSpPr>
          <p:nvPr>
            <p:ph type="body" sz="quarter" idx="11" hasCustomPrompt="1"/>
          </p:nvPr>
        </p:nvSpPr>
        <p:spPr>
          <a:xfrm>
            <a:off x="2991394" y="5934820"/>
            <a:ext cx="7461082" cy="322263"/>
          </a:xfrm>
        </p:spPr>
        <p:txBody>
          <a:bodyPr anchor="b">
            <a:normAutofit/>
          </a:bodyPr>
          <a:lstStyle>
            <a:lvl1pPr marL="0" indent="0">
              <a:buNone/>
              <a:defRPr sz="1200" spc="50" baseline="0"/>
            </a:lvl1pPr>
          </a:lstStyle>
          <a:p>
            <a:pPr lvl="0"/>
            <a:r>
              <a:rPr lang="fi-FI" dirty="0"/>
              <a:t>MUOKKAA TEKSTIN PERUSTYYLEJÄ NAPSAUTTAMALLA</a:t>
            </a:r>
          </a:p>
        </p:txBody>
      </p:sp>
      <p:pic>
        <p:nvPicPr>
          <p:cNvPr id="11" name="Kuva 10" descr="Sivistys- ja kulttuuripalveluiden logo.">
            <a:extLst>
              <a:ext uri="{FF2B5EF4-FFF2-40B4-BE49-F238E27FC236}">
                <a16:creationId xmlns:a16="http://schemas.microsoft.com/office/drawing/2014/main" id="{4A564046-4101-4E23-B37B-CC9656EC56E1}"/>
              </a:ext>
            </a:extLst>
          </p:cNvPr>
          <p:cNvPicPr>
            <a:picLocks noChangeAspect="1"/>
          </p:cNvPicPr>
          <p:nvPr userDrawn="1"/>
        </p:nvPicPr>
        <p:blipFill>
          <a:blip r:embed="rId2"/>
          <a:stretch>
            <a:fillRect/>
          </a:stretch>
        </p:blipFill>
        <p:spPr>
          <a:xfrm>
            <a:off x="758785" y="5882368"/>
            <a:ext cx="1988919" cy="443127"/>
          </a:xfrm>
          <a:prstGeom prst="rect">
            <a:avLst/>
          </a:prstGeom>
        </p:spPr>
      </p:pic>
      <p:pic>
        <p:nvPicPr>
          <p:cNvPr id="12" name="Kuva 11" descr="Oulun logo.">
            <a:extLst>
              <a:ext uri="{FF2B5EF4-FFF2-40B4-BE49-F238E27FC236}">
                <a16:creationId xmlns:a16="http://schemas.microsoft.com/office/drawing/2014/main" id="{8A77F652-86F5-4BED-A22A-3580E611E778}"/>
              </a:ext>
            </a:extLst>
          </p:cNvPr>
          <p:cNvPicPr>
            <a:picLocks noChangeAspect="1"/>
          </p:cNvPicPr>
          <p:nvPr userDrawn="1"/>
        </p:nvPicPr>
        <p:blipFill>
          <a:blip r:embed="rId3"/>
          <a:stretch>
            <a:fillRect/>
          </a:stretch>
        </p:blipFill>
        <p:spPr>
          <a:xfrm>
            <a:off x="10740563" y="6029508"/>
            <a:ext cx="600450" cy="159235"/>
          </a:xfrm>
          <a:prstGeom prst="rect">
            <a:avLst/>
          </a:prstGeom>
        </p:spPr>
      </p:pic>
    </p:spTree>
    <p:extLst>
      <p:ext uri="{BB962C8B-B14F-4D97-AF65-F5344CB8AC3E}">
        <p14:creationId xmlns:p14="http://schemas.microsoft.com/office/powerpoint/2010/main" val="246213057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5_Mukautettu asettelu">
    <p:bg>
      <p:bgPr>
        <a:solidFill>
          <a:schemeClr val="bg1"/>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AE3681DF-5A98-8E4E-95BD-D66672DCE4CD}"/>
              </a:ext>
            </a:extLst>
          </p:cNvPr>
          <p:cNvSpPr>
            <a:spLocks noGrp="1"/>
          </p:cNvSpPr>
          <p:nvPr>
            <p:ph type="title"/>
          </p:nvPr>
        </p:nvSpPr>
        <p:spPr>
          <a:xfrm>
            <a:off x="748553" y="3633536"/>
            <a:ext cx="10633321" cy="581659"/>
          </a:xfrm>
        </p:spPr>
        <p:txBody>
          <a:bodyPr anchor="b">
            <a:normAutofit/>
          </a:bodyPr>
          <a:lstStyle>
            <a:lvl1pPr>
              <a:defRPr sz="2000"/>
            </a:lvl1pPr>
          </a:lstStyle>
          <a:p>
            <a:r>
              <a:rPr lang="fi-FI"/>
              <a:t>Muokkaa ots. perustyyl. napsautt.</a:t>
            </a:r>
            <a:endParaRPr lang="fi-FI" dirty="0"/>
          </a:p>
        </p:txBody>
      </p:sp>
      <p:sp>
        <p:nvSpPr>
          <p:cNvPr id="10" name="Tekstin paikkamerkki 10">
            <a:extLst>
              <a:ext uri="{FF2B5EF4-FFF2-40B4-BE49-F238E27FC236}">
                <a16:creationId xmlns:a16="http://schemas.microsoft.com/office/drawing/2014/main" id="{E4A72597-9596-554A-8472-9CCBE6E599C3}"/>
              </a:ext>
            </a:extLst>
          </p:cNvPr>
          <p:cNvSpPr>
            <a:spLocks noGrp="1"/>
          </p:cNvSpPr>
          <p:nvPr>
            <p:ph type="body" sz="quarter" idx="15"/>
          </p:nvPr>
        </p:nvSpPr>
        <p:spPr>
          <a:xfrm>
            <a:off x="714653" y="4549141"/>
            <a:ext cx="4982762" cy="937260"/>
          </a:xfrm>
        </p:spPr>
        <p:txBody>
          <a:bodyPr>
            <a:normAutofit/>
          </a:bodyPr>
          <a:lstStyle>
            <a:lvl1pPr marL="0" indent="0">
              <a:buNone/>
              <a:defRPr sz="1600"/>
            </a:lvl1pPr>
            <a:lvl2pPr marL="457200" indent="0">
              <a:buNone/>
              <a:defRPr/>
            </a:lvl2pPr>
            <a:lvl3pPr marL="914400" indent="0">
              <a:buNone/>
              <a:defRPr/>
            </a:lvl3pPr>
            <a:lvl4pPr marL="1371600" indent="0">
              <a:buNone/>
              <a:defRPr/>
            </a:lvl4pPr>
            <a:lvl5pPr marL="1828800" indent="0">
              <a:buNone/>
              <a:defRPr/>
            </a:lvl5pPr>
          </a:lstStyle>
          <a:p>
            <a:pPr lvl="0"/>
            <a:r>
              <a:rPr lang="fi-FI"/>
              <a:t>Muokkaa tekstin perustyylejä napsauttamalla</a:t>
            </a:r>
          </a:p>
        </p:txBody>
      </p:sp>
      <p:sp>
        <p:nvSpPr>
          <p:cNvPr id="4" name="Kuvan paikkamerkki 3">
            <a:extLst>
              <a:ext uri="{FF2B5EF4-FFF2-40B4-BE49-F238E27FC236}">
                <a16:creationId xmlns:a16="http://schemas.microsoft.com/office/drawing/2014/main" id="{9ECB48CF-48CE-A74B-9D2D-2AE4129A3E36}"/>
              </a:ext>
            </a:extLst>
          </p:cNvPr>
          <p:cNvSpPr>
            <a:spLocks noGrp="1"/>
          </p:cNvSpPr>
          <p:nvPr>
            <p:ph type="pic" sz="quarter" idx="12"/>
          </p:nvPr>
        </p:nvSpPr>
        <p:spPr>
          <a:xfrm>
            <a:off x="800100" y="697833"/>
            <a:ext cx="4896365" cy="2748454"/>
          </a:xfrm>
        </p:spPr>
        <p:txBody>
          <a:bodyPr/>
          <a:lstStyle/>
          <a:p>
            <a:r>
              <a:rPr lang="fi-FI"/>
              <a:t>Lisää kuva napsauttamalla kuvaketta</a:t>
            </a:r>
          </a:p>
        </p:txBody>
      </p:sp>
      <p:sp>
        <p:nvSpPr>
          <p:cNvPr id="7" name="Tekstin paikkamerkki 10">
            <a:extLst>
              <a:ext uri="{FF2B5EF4-FFF2-40B4-BE49-F238E27FC236}">
                <a16:creationId xmlns:a16="http://schemas.microsoft.com/office/drawing/2014/main" id="{3900F4F0-A16D-7440-B3F8-B6AB5CC8CDE2}"/>
              </a:ext>
            </a:extLst>
          </p:cNvPr>
          <p:cNvSpPr>
            <a:spLocks noGrp="1"/>
          </p:cNvSpPr>
          <p:nvPr>
            <p:ph type="body" sz="quarter" idx="14"/>
          </p:nvPr>
        </p:nvSpPr>
        <p:spPr>
          <a:xfrm>
            <a:off x="6431797" y="4549141"/>
            <a:ext cx="4922737" cy="937260"/>
          </a:xfrm>
        </p:spPr>
        <p:txBody>
          <a:bodyPr>
            <a:normAutofit/>
          </a:bodyPr>
          <a:lstStyle>
            <a:lvl1pPr marL="0" indent="0">
              <a:buNone/>
              <a:defRPr sz="1600"/>
            </a:lvl1pPr>
            <a:lvl2pPr marL="457200" indent="0">
              <a:buNone/>
              <a:defRPr/>
            </a:lvl2pPr>
            <a:lvl3pPr marL="914400" indent="0">
              <a:buNone/>
              <a:defRPr/>
            </a:lvl3pPr>
            <a:lvl4pPr marL="1371600" indent="0">
              <a:buNone/>
              <a:defRPr/>
            </a:lvl4pPr>
            <a:lvl5pPr marL="1828800" indent="0">
              <a:buNone/>
              <a:defRPr/>
            </a:lvl5pPr>
          </a:lstStyle>
          <a:p>
            <a:pPr lvl="0"/>
            <a:r>
              <a:rPr lang="fi-FI"/>
              <a:t>Muokkaa tekstin perustyylejä napsauttamalla</a:t>
            </a:r>
          </a:p>
        </p:txBody>
      </p:sp>
      <p:sp>
        <p:nvSpPr>
          <p:cNvPr id="6" name="Kuvan paikkamerkki 3">
            <a:extLst>
              <a:ext uri="{FF2B5EF4-FFF2-40B4-BE49-F238E27FC236}">
                <a16:creationId xmlns:a16="http://schemas.microsoft.com/office/drawing/2014/main" id="{BCB0A600-B46D-A848-BA27-48232813210F}"/>
              </a:ext>
            </a:extLst>
          </p:cNvPr>
          <p:cNvSpPr>
            <a:spLocks noGrp="1"/>
          </p:cNvSpPr>
          <p:nvPr>
            <p:ph type="pic" sz="quarter" idx="13"/>
          </p:nvPr>
        </p:nvSpPr>
        <p:spPr>
          <a:xfrm>
            <a:off x="6512010" y="697833"/>
            <a:ext cx="4869081" cy="2748454"/>
          </a:xfrm>
        </p:spPr>
        <p:txBody>
          <a:bodyPr/>
          <a:lstStyle/>
          <a:p>
            <a:r>
              <a:rPr lang="fi-FI"/>
              <a:t>Lisää kuva napsauttamalla kuvaketta</a:t>
            </a:r>
          </a:p>
        </p:txBody>
      </p:sp>
      <p:sp>
        <p:nvSpPr>
          <p:cNvPr id="9" name="Tekstin paikkamerkki 4">
            <a:extLst>
              <a:ext uri="{FF2B5EF4-FFF2-40B4-BE49-F238E27FC236}">
                <a16:creationId xmlns:a16="http://schemas.microsoft.com/office/drawing/2014/main" id="{A372267E-0489-C941-A217-340563AD3735}"/>
              </a:ext>
            </a:extLst>
          </p:cNvPr>
          <p:cNvSpPr>
            <a:spLocks noGrp="1"/>
          </p:cNvSpPr>
          <p:nvPr>
            <p:ph type="body" sz="quarter" idx="11" hasCustomPrompt="1"/>
          </p:nvPr>
        </p:nvSpPr>
        <p:spPr>
          <a:xfrm>
            <a:off x="3056709" y="5934820"/>
            <a:ext cx="7395767" cy="322263"/>
          </a:xfrm>
        </p:spPr>
        <p:txBody>
          <a:bodyPr anchor="b">
            <a:normAutofit/>
          </a:bodyPr>
          <a:lstStyle>
            <a:lvl1pPr marL="0" indent="0">
              <a:buNone/>
              <a:defRPr sz="1200" spc="50" baseline="0"/>
            </a:lvl1pPr>
          </a:lstStyle>
          <a:p>
            <a:pPr lvl="0"/>
            <a:r>
              <a:rPr lang="fi-FI" dirty="0"/>
              <a:t>MUOKKAA TEKSTIN PERUSTYYLEJÄ NAPSAUTTAMALLA</a:t>
            </a:r>
          </a:p>
        </p:txBody>
      </p:sp>
      <p:pic>
        <p:nvPicPr>
          <p:cNvPr id="11" name="Kuva 10" descr="Sivistys- ja kulttuuripalveluiden logo.">
            <a:extLst>
              <a:ext uri="{FF2B5EF4-FFF2-40B4-BE49-F238E27FC236}">
                <a16:creationId xmlns:a16="http://schemas.microsoft.com/office/drawing/2014/main" id="{403744BB-A902-4690-B7EE-A8204A22BE02}"/>
              </a:ext>
            </a:extLst>
          </p:cNvPr>
          <p:cNvPicPr>
            <a:picLocks noChangeAspect="1"/>
          </p:cNvPicPr>
          <p:nvPr userDrawn="1"/>
        </p:nvPicPr>
        <p:blipFill>
          <a:blip r:embed="rId2"/>
          <a:stretch>
            <a:fillRect/>
          </a:stretch>
        </p:blipFill>
        <p:spPr>
          <a:xfrm>
            <a:off x="758785" y="5882368"/>
            <a:ext cx="1988919" cy="443127"/>
          </a:xfrm>
          <a:prstGeom prst="rect">
            <a:avLst/>
          </a:prstGeom>
        </p:spPr>
      </p:pic>
      <p:pic>
        <p:nvPicPr>
          <p:cNvPr id="12" name="Kuva 11" descr="Oulun logo.">
            <a:extLst>
              <a:ext uri="{FF2B5EF4-FFF2-40B4-BE49-F238E27FC236}">
                <a16:creationId xmlns:a16="http://schemas.microsoft.com/office/drawing/2014/main" id="{4D2F779D-CF7C-467B-BE6D-D357E4FD3E77}"/>
              </a:ext>
            </a:extLst>
          </p:cNvPr>
          <p:cNvPicPr>
            <a:picLocks noChangeAspect="1"/>
          </p:cNvPicPr>
          <p:nvPr userDrawn="1"/>
        </p:nvPicPr>
        <p:blipFill>
          <a:blip r:embed="rId3"/>
          <a:stretch>
            <a:fillRect/>
          </a:stretch>
        </p:blipFill>
        <p:spPr>
          <a:xfrm>
            <a:off x="10740563" y="6029508"/>
            <a:ext cx="600450" cy="159235"/>
          </a:xfrm>
          <a:prstGeom prst="rect">
            <a:avLst/>
          </a:prstGeom>
        </p:spPr>
      </p:pic>
    </p:spTree>
    <p:extLst>
      <p:ext uri="{BB962C8B-B14F-4D97-AF65-F5344CB8AC3E}">
        <p14:creationId xmlns:p14="http://schemas.microsoft.com/office/powerpoint/2010/main" val="25940949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Otsikkodia">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pic>
        <p:nvPicPr>
          <p:cNvPr id="8" name="Kuva 7">
            <a:extLst>
              <a:ext uri="{FF2B5EF4-FFF2-40B4-BE49-F238E27FC236}">
                <a16:creationId xmlns:a16="http://schemas.microsoft.com/office/drawing/2014/main" id="{54201668-D23C-1141-8324-66983C326C53}"/>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10740563" y="669257"/>
            <a:ext cx="644428" cy="647700"/>
          </a:xfrm>
          <a:prstGeom prst="rect">
            <a:avLst/>
          </a:prstGeom>
        </p:spPr>
      </p:pic>
      <p:pic>
        <p:nvPicPr>
          <p:cNvPr id="10" name="Kuva 9">
            <a:extLst>
              <a:ext uri="{FF2B5EF4-FFF2-40B4-BE49-F238E27FC236}">
                <a16:creationId xmlns:a16="http://schemas.microsoft.com/office/drawing/2014/main" id="{75DF2903-B3B4-41DD-809E-AA5BDCC391E5}"/>
              </a:ext>
            </a:extLst>
          </p:cNvPr>
          <p:cNvPicPr>
            <a:picLocks noChangeAspect="1"/>
          </p:cNvPicPr>
          <p:nvPr userDrawn="1"/>
        </p:nvPicPr>
        <p:blipFill>
          <a:blip r:embed="rId4"/>
          <a:stretch>
            <a:fillRect/>
          </a:stretch>
        </p:blipFill>
        <p:spPr>
          <a:xfrm>
            <a:off x="806824" y="3429000"/>
            <a:ext cx="10560423" cy="2741649"/>
          </a:xfrm>
          <a:prstGeom prst="rect">
            <a:avLst/>
          </a:prstGeom>
        </p:spPr>
      </p:pic>
      <p:sp>
        <p:nvSpPr>
          <p:cNvPr id="11" name="Otsikko 1">
            <a:extLst>
              <a:ext uri="{FF2B5EF4-FFF2-40B4-BE49-F238E27FC236}">
                <a16:creationId xmlns:a16="http://schemas.microsoft.com/office/drawing/2014/main" id="{56AF01AB-05B6-4311-A216-6DBEBB59165E}"/>
              </a:ext>
            </a:extLst>
          </p:cNvPr>
          <p:cNvSpPr>
            <a:spLocks noGrp="1"/>
          </p:cNvSpPr>
          <p:nvPr>
            <p:ph type="ctrTitle"/>
          </p:nvPr>
        </p:nvSpPr>
        <p:spPr>
          <a:xfrm>
            <a:off x="1481676" y="3887891"/>
            <a:ext cx="5903449" cy="1296297"/>
          </a:xfrm>
        </p:spPr>
        <p:txBody>
          <a:bodyPr anchor="b">
            <a:normAutofit/>
          </a:bodyPr>
          <a:lstStyle>
            <a:lvl1pPr algn="l">
              <a:defRPr sz="3000">
                <a:solidFill>
                  <a:schemeClr val="bg1"/>
                </a:solidFill>
              </a:defRPr>
            </a:lvl1pPr>
          </a:lstStyle>
          <a:p>
            <a:r>
              <a:rPr lang="fi-FI"/>
              <a:t>Muokkaa ots. perustyyl. napsautt.</a:t>
            </a:r>
            <a:endParaRPr lang="fi-FI" dirty="0"/>
          </a:p>
        </p:txBody>
      </p:sp>
      <p:sp>
        <p:nvSpPr>
          <p:cNvPr id="12" name="Alaotsikko 2">
            <a:extLst>
              <a:ext uri="{FF2B5EF4-FFF2-40B4-BE49-F238E27FC236}">
                <a16:creationId xmlns:a16="http://schemas.microsoft.com/office/drawing/2014/main" id="{7200CB74-A542-4E91-BB69-41AAD86C20B8}"/>
              </a:ext>
            </a:extLst>
          </p:cNvPr>
          <p:cNvSpPr>
            <a:spLocks noGrp="1"/>
          </p:cNvSpPr>
          <p:nvPr>
            <p:ph type="subTitle" idx="1" hasCustomPrompt="1"/>
          </p:nvPr>
        </p:nvSpPr>
        <p:spPr>
          <a:xfrm>
            <a:off x="1481676" y="5325034"/>
            <a:ext cx="5903449" cy="480701"/>
          </a:xfrm>
        </p:spPr>
        <p:txBody>
          <a:bodyPr anchor="b">
            <a:normAutofit/>
          </a:bodyPr>
          <a:lstStyle>
            <a:lvl1pPr marL="0" indent="0" algn="l">
              <a:buNone/>
              <a:defRPr sz="1800" spc="5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dirty="0"/>
              <a:t>MUOKKAA ALAOTSIKON PERUSTYYLIÄ NAPSAUTT.</a:t>
            </a:r>
          </a:p>
        </p:txBody>
      </p:sp>
      <p:sp>
        <p:nvSpPr>
          <p:cNvPr id="13" name="Päivämäärän paikkamerkki 5">
            <a:extLst>
              <a:ext uri="{FF2B5EF4-FFF2-40B4-BE49-F238E27FC236}">
                <a16:creationId xmlns:a16="http://schemas.microsoft.com/office/drawing/2014/main" id="{994AE624-B9D2-4FD5-A0B2-D1098AFB2704}"/>
              </a:ext>
            </a:extLst>
          </p:cNvPr>
          <p:cNvSpPr>
            <a:spLocks noGrp="1"/>
          </p:cNvSpPr>
          <p:nvPr>
            <p:ph type="dt" sz="half" idx="10"/>
          </p:nvPr>
        </p:nvSpPr>
        <p:spPr>
          <a:xfrm>
            <a:off x="9968292" y="3698049"/>
            <a:ext cx="966856" cy="365125"/>
          </a:xfrm>
        </p:spPr>
        <p:txBody>
          <a:bodyPr/>
          <a:lstStyle>
            <a:lvl1pPr algn="r">
              <a:defRPr/>
            </a:lvl1pPr>
          </a:lstStyle>
          <a:p>
            <a:fld id="{13851BC7-B432-4747-9742-70043FBB6BD1}" type="datetime1">
              <a:rPr lang="fi-FI" smtClean="0"/>
              <a:pPr/>
              <a:t>23.3.2023</a:t>
            </a:fld>
            <a:endParaRPr lang="fi-FI" dirty="0"/>
          </a:p>
        </p:txBody>
      </p:sp>
      <p:pic>
        <p:nvPicPr>
          <p:cNvPr id="14" name="Kuva 13" descr="Oulun logo.">
            <a:extLst>
              <a:ext uri="{FF2B5EF4-FFF2-40B4-BE49-F238E27FC236}">
                <a16:creationId xmlns:a16="http://schemas.microsoft.com/office/drawing/2014/main" id="{289962B0-8C3D-4C5B-80B5-37C68C9CEAAE}"/>
              </a:ext>
            </a:extLst>
          </p:cNvPr>
          <p:cNvPicPr>
            <a:picLocks noChangeAspect="1"/>
          </p:cNvPicPr>
          <p:nvPr userDrawn="1"/>
        </p:nvPicPr>
        <p:blipFill>
          <a:blip r:embed="rId5"/>
          <a:stretch>
            <a:fillRect/>
          </a:stretch>
        </p:blipFill>
        <p:spPr>
          <a:xfrm>
            <a:off x="9997384" y="5506190"/>
            <a:ext cx="925547" cy="244822"/>
          </a:xfrm>
          <a:prstGeom prst="rect">
            <a:avLst/>
          </a:prstGeom>
        </p:spPr>
      </p:pic>
      <p:pic>
        <p:nvPicPr>
          <p:cNvPr id="15" name="Kuva 14" descr="Sivistys- ja kulttuuripalveluiden logo.">
            <a:extLst>
              <a:ext uri="{FF2B5EF4-FFF2-40B4-BE49-F238E27FC236}">
                <a16:creationId xmlns:a16="http://schemas.microsoft.com/office/drawing/2014/main" id="{75FBB37F-84FE-4CED-8847-E95172F8C8DB}"/>
              </a:ext>
            </a:extLst>
          </p:cNvPr>
          <p:cNvPicPr>
            <a:picLocks noChangeAspect="1"/>
          </p:cNvPicPr>
          <p:nvPr userDrawn="1"/>
        </p:nvPicPr>
        <p:blipFill>
          <a:blip r:embed="rId6"/>
          <a:stretch>
            <a:fillRect/>
          </a:stretch>
        </p:blipFill>
        <p:spPr>
          <a:xfrm>
            <a:off x="7699736" y="4500662"/>
            <a:ext cx="3235412" cy="720843"/>
          </a:xfrm>
          <a:prstGeom prst="rect">
            <a:avLst/>
          </a:prstGeom>
        </p:spPr>
      </p:pic>
    </p:spTree>
    <p:extLst>
      <p:ext uri="{BB962C8B-B14F-4D97-AF65-F5344CB8AC3E}">
        <p14:creationId xmlns:p14="http://schemas.microsoft.com/office/powerpoint/2010/main" val="37742470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Otsikkodia">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pic>
        <p:nvPicPr>
          <p:cNvPr id="13" name="Kuva 12">
            <a:extLst>
              <a:ext uri="{FF2B5EF4-FFF2-40B4-BE49-F238E27FC236}">
                <a16:creationId xmlns:a16="http://schemas.microsoft.com/office/drawing/2014/main" id="{15963053-D18F-1F48-8421-D46F941D8AE1}"/>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10740563" y="669257"/>
            <a:ext cx="644428" cy="647700"/>
          </a:xfrm>
          <a:prstGeom prst="rect">
            <a:avLst/>
          </a:prstGeom>
        </p:spPr>
      </p:pic>
      <p:pic>
        <p:nvPicPr>
          <p:cNvPr id="8" name="Kuva 7">
            <a:extLst>
              <a:ext uri="{FF2B5EF4-FFF2-40B4-BE49-F238E27FC236}">
                <a16:creationId xmlns:a16="http://schemas.microsoft.com/office/drawing/2014/main" id="{AA600428-06B4-4439-8999-DCDC9BBDCF8B}"/>
              </a:ext>
            </a:extLst>
          </p:cNvPr>
          <p:cNvPicPr>
            <a:picLocks noChangeAspect="1"/>
          </p:cNvPicPr>
          <p:nvPr userDrawn="1"/>
        </p:nvPicPr>
        <p:blipFill>
          <a:blip r:embed="rId4"/>
          <a:stretch>
            <a:fillRect/>
          </a:stretch>
        </p:blipFill>
        <p:spPr>
          <a:xfrm>
            <a:off x="792863" y="699247"/>
            <a:ext cx="4902284" cy="5522259"/>
          </a:xfrm>
          <a:prstGeom prst="rect">
            <a:avLst/>
          </a:prstGeom>
        </p:spPr>
      </p:pic>
      <p:sp>
        <p:nvSpPr>
          <p:cNvPr id="10" name="Otsikko 1">
            <a:extLst>
              <a:ext uri="{FF2B5EF4-FFF2-40B4-BE49-F238E27FC236}">
                <a16:creationId xmlns:a16="http://schemas.microsoft.com/office/drawing/2014/main" id="{D4FCBDC7-0CCB-4DE1-AA79-B241844BC625}"/>
              </a:ext>
            </a:extLst>
          </p:cNvPr>
          <p:cNvSpPr>
            <a:spLocks noGrp="1"/>
          </p:cNvSpPr>
          <p:nvPr>
            <p:ph type="ctrTitle"/>
          </p:nvPr>
        </p:nvSpPr>
        <p:spPr>
          <a:xfrm>
            <a:off x="1253266" y="1290918"/>
            <a:ext cx="3901538" cy="1532670"/>
          </a:xfrm>
        </p:spPr>
        <p:txBody>
          <a:bodyPr anchor="b">
            <a:noAutofit/>
          </a:bodyPr>
          <a:lstStyle>
            <a:lvl1pPr algn="l">
              <a:defRPr sz="3200">
                <a:solidFill>
                  <a:schemeClr val="bg1"/>
                </a:solidFill>
              </a:defRPr>
            </a:lvl1pPr>
          </a:lstStyle>
          <a:p>
            <a:r>
              <a:rPr lang="fi-FI"/>
              <a:t>Muokkaa ots. perustyyl. napsautt.</a:t>
            </a:r>
            <a:endParaRPr lang="fi-FI" dirty="0"/>
          </a:p>
        </p:txBody>
      </p:sp>
      <p:sp>
        <p:nvSpPr>
          <p:cNvPr id="11" name="Alaotsikko 2">
            <a:extLst>
              <a:ext uri="{FF2B5EF4-FFF2-40B4-BE49-F238E27FC236}">
                <a16:creationId xmlns:a16="http://schemas.microsoft.com/office/drawing/2014/main" id="{D21D391B-307C-46A7-9D9A-1B6D1847D9C9}"/>
              </a:ext>
            </a:extLst>
          </p:cNvPr>
          <p:cNvSpPr>
            <a:spLocks noGrp="1"/>
          </p:cNvSpPr>
          <p:nvPr>
            <p:ph type="subTitle" idx="1" hasCustomPrompt="1"/>
          </p:nvPr>
        </p:nvSpPr>
        <p:spPr>
          <a:xfrm>
            <a:off x="1273008" y="3145134"/>
            <a:ext cx="3881796" cy="763478"/>
          </a:xfrm>
        </p:spPr>
        <p:txBody>
          <a:bodyPr>
            <a:normAutofit/>
          </a:bodyPr>
          <a:lstStyle>
            <a:lvl1pPr marL="0" indent="0" algn="l">
              <a:buNone/>
              <a:defRPr sz="1800" spc="5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dirty="0"/>
              <a:t>MUOKKAA ALAOTSIKON PERUSTYYLIÄ NAPSAUTT.</a:t>
            </a:r>
          </a:p>
        </p:txBody>
      </p:sp>
      <p:sp>
        <p:nvSpPr>
          <p:cNvPr id="12" name="Päivämäärän paikkamerkki 6">
            <a:extLst>
              <a:ext uri="{FF2B5EF4-FFF2-40B4-BE49-F238E27FC236}">
                <a16:creationId xmlns:a16="http://schemas.microsoft.com/office/drawing/2014/main" id="{5CE5CFD8-9FA3-4D3F-8ADF-DF32DB92B5D2}"/>
              </a:ext>
            </a:extLst>
          </p:cNvPr>
          <p:cNvSpPr>
            <a:spLocks noGrp="1"/>
          </p:cNvSpPr>
          <p:nvPr>
            <p:ph type="dt" sz="half" idx="10"/>
          </p:nvPr>
        </p:nvSpPr>
        <p:spPr>
          <a:xfrm>
            <a:off x="4217993" y="3971647"/>
            <a:ext cx="936811" cy="365125"/>
          </a:xfrm>
        </p:spPr>
        <p:txBody>
          <a:bodyPr/>
          <a:lstStyle>
            <a:lvl1pPr algn="r">
              <a:defRPr/>
            </a:lvl1pPr>
          </a:lstStyle>
          <a:p>
            <a:fld id="{13851BC7-B432-4747-9742-70043FBB6BD1}" type="datetime1">
              <a:rPr lang="fi-FI" smtClean="0"/>
              <a:pPr/>
              <a:t>23.3.2023</a:t>
            </a:fld>
            <a:endParaRPr lang="fi-FI" dirty="0"/>
          </a:p>
        </p:txBody>
      </p:sp>
      <p:pic>
        <p:nvPicPr>
          <p:cNvPr id="14" name="Kuva 13" descr="Oulun logo.">
            <a:extLst>
              <a:ext uri="{FF2B5EF4-FFF2-40B4-BE49-F238E27FC236}">
                <a16:creationId xmlns:a16="http://schemas.microsoft.com/office/drawing/2014/main" id="{4D44A00D-785D-46BF-95D4-B07262E83ECB}"/>
              </a:ext>
            </a:extLst>
          </p:cNvPr>
          <p:cNvPicPr>
            <a:picLocks noChangeAspect="1"/>
          </p:cNvPicPr>
          <p:nvPr userDrawn="1"/>
        </p:nvPicPr>
        <p:blipFill>
          <a:blip r:embed="rId5"/>
          <a:stretch>
            <a:fillRect/>
          </a:stretch>
        </p:blipFill>
        <p:spPr>
          <a:xfrm>
            <a:off x="4205631" y="5482815"/>
            <a:ext cx="925547" cy="244822"/>
          </a:xfrm>
          <a:prstGeom prst="rect">
            <a:avLst/>
          </a:prstGeom>
        </p:spPr>
      </p:pic>
      <p:pic>
        <p:nvPicPr>
          <p:cNvPr id="15" name="Kuva 14" descr="Sivistys- ja kulttuuripalveluiden logo.">
            <a:extLst>
              <a:ext uri="{FF2B5EF4-FFF2-40B4-BE49-F238E27FC236}">
                <a16:creationId xmlns:a16="http://schemas.microsoft.com/office/drawing/2014/main" id="{9507F183-A44C-45F9-ADFD-73D1EF36C7B2}"/>
              </a:ext>
            </a:extLst>
          </p:cNvPr>
          <p:cNvPicPr>
            <a:picLocks noChangeAspect="1"/>
          </p:cNvPicPr>
          <p:nvPr userDrawn="1"/>
        </p:nvPicPr>
        <p:blipFill>
          <a:blip r:embed="rId6"/>
          <a:stretch>
            <a:fillRect/>
          </a:stretch>
        </p:blipFill>
        <p:spPr>
          <a:xfrm>
            <a:off x="1273008" y="4558295"/>
            <a:ext cx="3881796" cy="864856"/>
          </a:xfrm>
          <a:prstGeom prst="rect">
            <a:avLst/>
          </a:prstGeom>
        </p:spPr>
      </p:pic>
    </p:spTree>
    <p:extLst>
      <p:ext uri="{BB962C8B-B14F-4D97-AF65-F5344CB8AC3E}">
        <p14:creationId xmlns:p14="http://schemas.microsoft.com/office/powerpoint/2010/main" val="16237169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Otsikkodia">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pic>
        <p:nvPicPr>
          <p:cNvPr id="8" name="Kuva 7">
            <a:extLst>
              <a:ext uri="{FF2B5EF4-FFF2-40B4-BE49-F238E27FC236}">
                <a16:creationId xmlns:a16="http://schemas.microsoft.com/office/drawing/2014/main" id="{54201668-D23C-1141-8324-66983C326C53}"/>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10740563" y="669257"/>
            <a:ext cx="644428" cy="647700"/>
          </a:xfrm>
          <a:prstGeom prst="rect">
            <a:avLst/>
          </a:prstGeom>
        </p:spPr>
      </p:pic>
      <p:pic>
        <p:nvPicPr>
          <p:cNvPr id="10" name="Kuva 9">
            <a:extLst>
              <a:ext uri="{FF2B5EF4-FFF2-40B4-BE49-F238E27FC236}">
                <a16:creationId xmlns:a16="http://schemas.microsoft.com/office/drawing/2014/main" id="{75DF2903-B3B4-41DD-809E-AA5BDCC391E5}"/>
              </a:ext>
            </a:extLst>
          </p:cNvPr>
          <p:cNvPicPr>
            <a:picLocks noChangeAspect="1"/>
          </p:cNvPicPr>
          <p:nvPr userDrawn="1"/>
        </p:nvPicPr>
        <p:blipFill>
          <a:blip r:embed="rId4"/>
          <a:stretch>
            <a:fillRect/>
          </a:stretch>
        </p:blipFill>
        <p:spPr>
          <a:xfrm>
            <a:off x="806824" y="3429000"/>
            <a:ext cx="10560423" cy="2741649"/>
          </a:xfrm>
          <a:prstGeom prst="rect">
            <a:avLst/>
          </a:prstGeom>
        </p:spPr>
      </p:pic>
      <p:sp>
        <p:nvSpPr>
          <p:cNvPr id="11" name="Otsikko 1">
            <a:extLst>
              <a:ext uri="{FF2B5EF4-FFF2-40B4-BE49-F238E27FC236}">
                <a16:creationId xmlns:a16="http://schemas.microsoft.com/office/drawing/2014/main" id="{56AF01AB-05B6-4311-A216-6DBEBB59165E}"/>
              </a:ext>
            </a:extLst>
          </p:cNvPr>
          <p:cNvSpPr>
            <a:spLocks noGrp="1"/>
          </p:cNvSpPr>
          <p:nvPr>
            <p:ph type="ctrTitle"/>
          </p:nvPr>
        </p:nvSpPr>
        <p:spPr>
          <a:xfrm>
            <a:off x="1481676" y="3887891"/>
            <a:ext cx="5903449" cy="1296297"/>
          </a:xfrm>
        </p:spPr>
        <p:txBody>
          <a:bodyPr anchor="b">
            <a:normAutofit/>
          </a:bodyPr>
          <a:lstStyle>
            <a:lvl1pPr algn="l">
              <a:defRPr sz="3000">
                <a:solidFill>
                  <a:schemeClr val="bg1"/>
                </a:solidFill>
              </a:defRPr>
            </a:lvl1pPr>
          </a:lstStyle>
          <a:p>
            <a:r>
              <a:rPr lang="fi-FI"/>
              <a:t>Muokkaa ots. perustyyl. napsautt.</a:t>
            </a:r>
            <a:endParaRPr lang="fi-FI" dirty="0"/>
          </a:p>
        </p:txBody>
      </p:sp>
      <p:sp>
        <p:nvSpPr>
          <p:cNvPr id="12" name="Alaotsikko 2">
            <a:extLst>
              <a:ext uri="{FF2B5EF4-FFF2-40B4-BE49-F238E27FC236}">
                <a16:creationId xmlns:a16="http://schemas.microsoft.com/office/drawing/2014/main" id="{7200CB74-A542-4E91-BB69-41AAD86C20B8}"/>
              </a:ext>
            </a:extLst>
          </p:cNvPr>
          <p:cNvSpPr>
            <a:spLocks noGrp="1"/>
          </p:cNvSpPr>
          <p:nvPr>
            <p:ph type="subTitle" idx="1" hasCustomPrompt="1"/>
          </p:nvPr>
        </p:nvSpPr>
        <p:spPr>
          <a:xfrm>
            <a:off x="1481676" y="5325034"/>
            <a:ext cx="5903449" cy="480701"/>
          </a:xfrm>
        </p:spPr>
        <p:txBody>
          <a:bodyPr anchor="b">
            <a:normAutofit/>
          </a:bodyPr>
          <a:lstStyle>
            <a:lvl1pPr marL="0" indent="0" algn="l">
              <a:buNone/>
              <a:defRPr sz="1800" spc="5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dirty="0"/>
              <a:t>MUOKKAA ALAOTSIKON PERUSTYYLIÄ NAPSAUTT.</a:t>
            </a:r>
          </a:p>
        </p:txBody>
      </p:sp>
      <p:sp>
        <p:nvSpPr>
          <p:cNvPr id="13" name="Päivämäärän paikkamerkki 5">
            <a:extLst>
              <a:ext uri="{FF2B5EF4-FFF2-40B4-BE49-F238E27FC236}">
                <a16:creationId xmlns:a16="http://schemas.microsoft.com/office/drawing/2014/main" id="{994AE624-B9D2-4FD5-A0B2-D1098AFB2704}"/>
              </a:ext>
            </a:extLst>
          </p:cNvPr>
          <p:cNvSpPr>
            <a:spLocks noGrp="1"/>
          </p:cNvSpPr>
          <p:nvPr>
            <p:ph type="dt" sz="half" idx="10"/>
          </p:nvPr>
        </p:nvSpPr>
        <p:spPr>
          <a:xfrm>
            <a:off x="9968292" y="3698049"/>
            <a:ext cx="966856" cy="365125"/>
          </a:xfrm>
        </p:spPr>
        <p:txBody>
          <a:bodyPr/>
          <a:lstStyle>
            <a:lvl1pPr algn="r">
              <a:defRPr/>
            </a:lvl1pPr>
          </a:lstStyle>
          <a:p>
            <a:fld id="{13851BC7-B432-4747-9742-70043FBB6BD1}" type="datetime1">
              <a:rPr lang="fi-FI" smtClean="0"/>
              <a:pPr/>
              <a:t>23.3.2023</a:t>
            </a:fld>
            <a:endParaRPr lang="fi-FI" dirty="0"/>
          </a:p>
        </p:txBody>
      </p:sp>
      <p:pic>
        <p:nvPicPr>
          <p:cNvPr id="14" name="Kuva 13" descr="Oulun logo.">
            <a:extLst>
              <a:ext uri="{FF2B5EF4-FFF2-40B4-BE49-F238E27FC236}">
                <a16:creationId xmlns:a16="http://schemas.microsoft.com/office/drawing/2014/main" id="{289962B0-8C3D-4C5B-80B5-37C68C9CEAAE}"/>
              </a:ext>
            </a:extLst>
          </p:cNvPr>
          <p:cNvPicPr>
            <a:picLocks noChangeAspect="1"/>
          </p:cNvPicPr>
          <p:nvPr userDrawn="1"/>
        </p:nvPicPr>
        <p:blipFill>
          <a:blip r:embed="rId5"/>
          <a:stretch>
            <a:fillRect/>
          </a:stretch>
        </p:blipFill>
        <p:spPr>
          <a:xfrm>
            <a:off x="9997384" y="5506190"/>
            <a:ext cx="925547" cy="244822"/>
          </a:xfrm>
          <a:prstGeom prst="rect">
            <a:avLst/>
          </a:prstGeom>
        </p:spPr>
      </p:pic>
      <p:pic>
        <p:nvPicPr>
          <p:cNvPr id="15" name="Kuva 14" descr="Sivistys- ja kulttuuripalveluiden logo.">
            <a:extLst>
              <a:ext uri="{FF2B5EF4-FFF2-40B4-BE49-F238E27FC236}">
                <a16:creationId xmlns:a16="http://schemas.microsoft.com/office/drawing/2014/main" id="{75FBB37F-84FE-4CED-8847-E95172F8C8DB}"/>
              </a:ext>
            </a:extLst>
          </p:cNvPr>
          <p:cNvPicPr>
            <a:picLocks noChangeAspect="1"/>
          </p:cNvPicPr>
          <p:nvPr userDrawn="1"/>
        </p:nvPicPr>
        <p:blipFill>
          <a:blip r:embed="rId6"/>
          <a:stretch>
            <a:fillRect/>
          </a:stretch>
        </p:blipFill>
        <p:spPr>
          <a:xfrm>
            <a:off x="7699736" y="4500662"/>
            <a:ext cx="3235412" cy="720843"/>
          </a:xfrm>
          <a:prstGeom prst="rect">
            <a:avLst/>
          </a:prstGeom>
        </p:spPr>
      </p:pic>
    </p:spTree>
    <p:extLst>
      <p:ext uri="{BB962C8B-B14F-4D97-AF65-F5344CB8AC3E}">
        <p14:creationId xmlns:p14="http://schemas.microsoft.com/office/powerpoint/2010/main" val="37460706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Otsikkodia">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pic>
        <p:nvPicPr>
          <p:cNvPr id="13" name="Kuva 12">
            <a:extLst>
              <a:ext uri="{FF2B5EF4-FFF2-40B4-BE49-F238E27FC236}">
                <a16:creationId xmlns:a16="http://schemas.microsoft.com/office/drawing/2014/main" id="{15963053-D18F-1F48-8421-D46F941D8AE1}"/>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10740563" y="669257"/>
            <a:ext cx="644428" cy="647700"/>
          </a:xfrm>
          <a:prstGeom prst="rect">
            <a:avLst/>
          </a:prstGeom>
        </p:spPr>
      </p:pic>
      <p:pic>
        <p:nvPicPr>
          <p:cNvPr id="8" name="Kuva 7">
            <a:extLst>
              <a:ext uri="{FF2B5EF4-FFF2-40B4-BE49-F238E27FC236}">
                <a16:creationId xmlns:a16="http://schemas.microsoft.com/office/drawing/2014/main" id="{AA600428-06B4-4439-8999-DCDC9BBDCF8B}"/>
              </a:ext>
            </a:extLst>
          </p:cNvPr>
          <p:cNvPicPr>
            <a:picLocks noChangeAspect="1"/>
          </p:cNvPicPr>
          <p:nvPr userDrawn="1"/>
        </p:nvPicPr>
        <p:blipFill>
          <a:blip r:embed="rId4"/>
          <a:stretch>
            <a:fillRect/>
          </a:stretch>
        </p:blipFill>
        <p:spPr>
          <a:xfrm>
            <a:off x="792863" y="699247"/>
            <a:ext cx="4902284" cy="5522259"/>
          </a:xfrm>
          <a:prstGeom prst="rect">
            <a:avLst/>
          </a:prstGeom>
        </p:spPr>
      </p:pic>
      <p:sp>
        <p:nvSpPr>
          <p:cNvPr id="10" name="Otsikko 1">
            <a:extLst>
              <a:ext uri="{FF2B5EF4-FFF2-40B4-BE49-F238E27FC236}">
                <a16:creationId xmlns:a16="http://schemas.microsoft.com/office/drawing/2014/main" id="{D4FCBDC7-0CCB-4DE1-AA79-B241844BC625}"/>
              </a:ext>
            </a:extLst>
          </p:cNvPr>
          <p:cNvSpPr>
            <a:spLocks noGrp="1"/>
          </p:cNvSpPr>
          <p:nvPr>
            <p:ph type="ctrTitle"/>
          </p:nvPr>
        </p:nvSpPr>
        <p:spPr>
          <a:xfrm>
            <a:off x="1253266" y="1290918"/>
            <a:ext cx="3901538" cy="1532670"/>
          </a:xfrm>
        </p:spPr>
        <p:txBody>
          <a:bodyPr anchor="b">
            <a:noAutofit/>
          </a:bodyPr>
          <a:lstStyle>
            <a:lvl1pPr algn="l">
              <a:defRPr sz="3200">
                <a:solidFill>
                  <a:schemeClr val="bg1"/>
                </a:solidFill>
              </a:defRPr>
            </a:lvl1pPr>
          </a:lstStyle>
          <a:p>
            <a:r>
              <a:rPr lang="fi-FI"/>
              <a:t>Muokkaa ots. perustyyl. napsautt.</a:t>
            </a:r>
            <a:endParaRPr lang="fi-FI" dirty="0"/>
          </a:p>
        </p:txBody>
      </p:sp>
      <p:sp>
        <p:nvSpPr>
          <p:cNvPr id="11" name="Alaotsikko 2">
            <a:extLst>
              <a:ext uri="{FF2B5EF4-FFF2-40B4-BE49-F238E27FC236}">
                <a16:creationId xmlns:a16="http://schemas.microsoft.com/office/drawing/2014/main" id="{D21D391B-307C-46A7-9D9A-1B6D1847D9C9}"/>
              </a:ext>
            </a:extLst>
          </p:cNvPr>
          <p:cNvSpPr>
            <a:spLocks noGrp="1"/>
          </p:cNvSpPr>
          <p:nvPr>
            <p:ph type="subTitle" idx="1" hasCustomPrompt="1"/>
          </p:nvPr>
        </p:nvSpPr>
        <p:spPr>
          <a:xfrm>
            <a:off x="1273008" y="3145134"/>
            <a:ext cx="3881796" cy="763478"/>
          </a:xfrm>
        </p:spPr>
        <p:txBody>
          <a:bodyPr>
            <a:normAutofit/>
          </a:bodyPr>
          <a:lstStyle>
            <a:lvl1pPr marL="0" indent="0" algn="l">
              <a:buNone/>
              <a:defRPr sz="1800" spc="5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dirty="0"/>
              <a:t>MUOKKAA ALAOTSIKON PERUSTYYLIÄ NAPSAUTT.</a:t>
            </a:r>
          </a:p>
        </p:txBody>
      </p:sp>
      <p:sp>
        <p:nvSpPr>
          <p:cNvPr id="12" name="Päivämäärän paikkamerkki 6">
            <a:extLst>
              <a:ext uri="{FF2B5EF4-FFF2-40B4-BE49-F238E27FC236}">
                <a16:creationId xmlns:a16="http://schemas.microsoft.com/office/drawing/2014/main" id="{5CE5CFD8-9FA3-4D3F-8ADF-DF32DB92B5D2}"/>
              </a:ext>
            </a:extLst>
          </p:cNvPr>
          <p:cNvSpPr>
            <a:spLocks noGrp="1"/>
          </p:cNvSpPr>
          <p:nvPr>
            <p:ph type="dt" sz="half" idx="10"/>
          </p:nvPr>
        </p:nvSpPr>
        <p:spPr>
          <a:xfrm>
            <a:off x="4217993" y="3971647"/>
            <a:ext cx="936811" cy="365125"/>
          </a:xfrm>
        </p:spPr>
        <p:txBody>
          <a:bodyPr/>
          <a:lstStyle>
            <a:lvl1pPr algn="r">
              <a:defRPr/>
            </a:lvl1pPr>
          </a:lstStyle>
          <a:p>
            <a:fld id="{13851BC7-B432-4747-9742-70043FBB6BD1}" type="datetime1">
              <a:rPr lang="fi-FI" smtClean="0"/>
              <a:pPr/>
              <a:t>23.3.2023</a:t>
            </a:fld>
            <a:endParaRPr lang="fi-FI" dirty="0"/>
          </a:p>
        </p:txBody>
      </p:sp>
      <p:pic>
        <p:nvPicPr>
          <p:cNvPr id="14" name="Kuva 13" descr="Oulun logo.">
            <a:extLst>
              <a:ext uri="{FF2B5EF4-FFF2-40B4-BE49-F238E27FC236}">
                <a16:creationId xmlns:a16="http://schemas.microsoft.com/office/drawing/2014/main" id="{4D44A00D-785D-46BF-95D4-B07262E83ECB}"/>
              </a:ext>
            </a:extLst>
          </p:cNvPr>
          <p:cNvPicPr>
            <a:picLocks noChangeAspect="1"/>
          </p:cNvPicPr>
          <p:nvPr userDrawn="1"/>
        </p:nvPicPr>
        <p:blipFill>
          <a:blip r:embed="rId5"/>
          <a:stretch>
            <a:fillRect/>
          </a:stretch>
        </p:blipFill>
        <p:spPr>
          <a:xfrm>
            <a:off x="4205631" y="5482815"/>
            <a:ext cx="925547" cy="244822"/>
          </a:xfrm>
          <a:prstGeom prst="rect">
            <a:avLst/>
          </a:prstGeom>
        </p:spPr>
      </p:pic>
      <p:pic>
        <p:nvPicPr>
          <p:cNvPr id="15" name="Kuva 14" descr="Sivistys- ja kulttuuripalveluiden logo.">
            <a:extLst>
              <a:ext uri="{FF2B5EF4-FFF2-40B4-BE49-F238E27FC236}">
                <a16:creationId xmlns:a16="http://schemas.microsoft.com/office/drawing/2014/main" id="{9507F183-A44C-45F9-ADFD-73D1EF36C7B2}"/>
              </a:ext>
            </a:extLst>
          </p:cNvPr>
          <p:cNvPicPr>
            <a:picLocks noChangeAspect="1"/>
          </p:cNvPicPr>
          <p:nvPr userDrawn="1"/>
        </p:nvPicPr>
        <p:blipFill>
          <a:blip r:embed="rId6"/>
          <a:stretch>
            <a:fillRect/>
          </a:stretch>
        </p:blipFill>
        <p:spPr>
          <a:xfrm>
            <a:off x="1273008" y="4558295"/>
            <a:ext cx="3881796" cy="864856"/>
          </a:xfrm>
          <a:prstGeom prst="rect">
            <a:avLst/>
          </a:prstGeom>
        </p:spPr>
      </p:pic>
    </p:spTree>
    <p:extLst>
      <p:ext uri="{BB962C8B-B14F-4D97-AF65-F5344CB8AC3E}">
        <p14:creationId xmlns:p14="http://schemas.microsoft.com/office/powerpoint/2010/main" val="10939103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9_Otsikkodia">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pic>
        <p:nvPicPr>
          <p:cNvPr id="8" name="Kuva 7">
            <a:extLst>
              <a:ext uri="{FF2B5EF4-FFF2-40B4-BE49-F238E27FC236}">
                <a16:creationId xmlns:a16="http://schemas.microsoft.com/office/drawing/2014/main" id="{54201668-D23C-1141-8324-66983C326C53}"/>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10740563" y="669257"/>
            <a:ext cx="644428" cy="647700"/>
          </a:xfrm>
          <a:prstGeom prst="rect">
            <a:avLst/>
          </a:prstGeom>
        </p:spPr>
      </p:pic>
      <p:pic>
        <p:nvPicPr>
          <p:cNvPr id="10" name="Kuva 9">
            <a:extLst>
              <a:ext uri="{FF2B5EF4-FFF2-40B4-BE49-F238E27FC236}">
                <a16:creationId xmlns:a16="http://schemas.microsoft.com/office/drawing/2014/main" id="{75DF2903-B3B4-41DD-809E-AA5BDCC391E5}"/>
              </a:ext>
            </a:extLst>
          </p:cNvPr>
          <p:cNvPicPr>
            <a:picLocks noChangeAspect="1"/>
          </p:cNvPicPr>
          <p:nvPr userDrawn="1"/>
        </p:nvPicPr>
        <p:blipFill>
          <a:blip r:embed="rId4"/>
          <a:stretch>
            <a:fillRect/>
          </a:stretch>
        </p:blipFill>
        <p:spPr>
          <a:xfrm>
            <a:off x="806824" y="3429000"/>
            <a:ext cx="10560423" cy="2741649"/>
          </a:xfrm>
          <a:prstGeom prst="rect">
            <a:avLst/>
          </a:prstGeom>
        </p:spPr>
      </p:pic>
      <p:sp>
        <p:nvSpPr>
          <p:cNvPr id="11" name="Otsikko 1">
            <a:extLst>
              <a:ext uri="{FF2B5EF4-FFF2-40B4-BE49-F238E27FC236}">
                <a16:creationId xmlns:a16="http://schemas.microsoft.com/office/drawing/2014/main" id="{56AF01AB-05B6-4311-A216-6DBEBB59165E}"/>
              </a:ext>
            </a:extLst>
          </p:cNvPr>
          <p:cNvSpPr>
            <a:spLocks noGrp="1"/>
          </p:cNvSpPr>
          <p:nvPr>
            <p:ph type="ctrTitle"/>
          </p:nvPr>
        </p:nvSpPr>
        <p:spPr>
          <a:xfrm>
            <a:off x="1481676" y="3887891"/>
            <a:ext cx="5903449" cy="1296297"/>
          </a:xfrm>
        </p:spPr>
        <p:txBody>
          <a:bodyPr anchor="b">
            <a:normAutofit/>
          </a:bodyPr>
          <a:lstStyle>
            <a:lvl1pPr algn="l">
              <a:defRPr sz="3000">
                <a:solidFill>
                  <a:schemeClr val="bg1"/>
                </a:solidFill>
              </a:defRPr>
            </a:lvl1pPr>
          </a:lstStyle>
          <a:p>
            <a:r>
              <a:rPr lang="fi-FI"/>
              <a:t>Muokkaa ots. perustyyl. napsautt.</a:t>
            </a:r>
            <a:endParaRPr lang="fi-FI" dirty="0"/>
          </a:p>
        </p:txBody>
      </p:sp>
      <p:sp>
        <p:nvSpPr>
          <p:cNvPr id="12" name="Alaotsikko 2">
            <a:extLst>
              <a:ext uri="{FF2B5EF4-FFF2-40B4-BE49-F238E27FC236}">
                <a16:creationId xmlns:a16="http://schemas.microsoft.com/office/drawing/2014/main" id="{7200CB74-A542-4E91-BB69-41AAD86C20B8}"/>
              </a:ext>
            </a:extLst>
          </p:cNvPr>
          <p:cNvSpPr>
            <a:spLocks noGrp="1"/>
          </p:cNvSpPr>
          <p:nvPr>
            <p:ph type="subTitle" idx="1" hasCustomPrompt="1"/>
          </p:nvPr>
        </p:nvSpPr>
        <p:spPr>
          <a:xfrm>
            <a:off x="1481676" y="5325034"/>
            <a:ext cx="5903449" cy="480701"/>
          </a:xfrm>
        </p:spPr>
        <p:txBody>
          <a:bodyPr anchor="b">
            <a:normAutofit/>
          </a:bodyPr>
          <a:lstStyle>
            <a:lvl1pPr marL="0" indent="0" algn="l">
              <a:buNone/>
              <a:defRPr sz="1800" spc="5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dirty="0"/>
              <a:t>MUOKKAA ALAOTSIKON PERUSTYYLIÄ NAPSAUTT.</a:t>
            </a:r>
          </a:p>
        </p:txBody>
      </p:sp>
      <p:sp>
        <p:nvSpPr>
          <p:cNvPr id="13" name="Päivämäärän paikkamerkki 5">
            <a:extLst>
              <a:ext uri="{FF2B5EF4-FFF2-40B4-BE49-F238E27FC236}">
                <a16:creationId xmlns:a16="http://schemas.microsoft.com/office/drawing/2014/main" id="{994AE624-B9D2-4FD5-A0B2-D1098AFB2704}"/>
              </a:ext>
            </a:extLst>
          </p:cNvPr>
          <p:cNvSpPr>
            <a:spLocks noGrp="1"/>
          </p:cNvSpPr>
          <p:nvPr>
            <p:ph type="dt" sz="half" idx="10"/>
          </p:nvPr>
        </p:nvSpPr>
        <p:spPr>
          <a:xfrm>
            <a:off x="9968292" y="3698049"/>
            <a:ext cx="966856" cy="365125"/>
          </a:xfrm>
        </p:spPr>
        <p:txBody>
          <a:bodyPr/>
          <a:lstStyle>
            <a:lvl1pPr algn="r">
              <a:defRPr/>
            </a:lvl1pPr>
          </a:lstStyle>
          <a:p>
            <a:fld id="{13851BC7-B432-4747-9742-70043FBB6BD1}" type="datetime1">
              <a:rPr lang="fi-FI" smtClean="0"/>
              <a:pPr/>
              <a:t>23.3.2023</a:t>
            </a:fld>
            <a:endParaRPr lang="fi-FI" dirty="0"/>
          </a:p>
        </p:txBody>
      </p:sp>
      <p:pic>
        <p:nvPicPr>
          <p:cNvPr id="14" name="Kuva 13" descr="Oulun logo.">
            <a:extLst>
              <a:ext uri="{FF2B5EF4-FFF2-40B4-BE49-F238E27FC236}">
                <a16:creationId xmlns:a16="http://schemas.microsoft.com/office/drawing/2014/main" id="{289962B0-8C3D-4C5B-80B5-37C68C9CEAAE}"/>
              </a:ext>
            </a:extLst>
          </p:cNvPr>
          <p:cNvPicPr>
            <a:picLocks noChangeAspect="1"/>
          </p:cNvPicPr>
          <p:nvPr userDrawn="1"/>
        </p:nvPicPr>
        <p:blipFill>
          <a:blip r:embed="rId5"/>
          <a:stretch>
            <a:fillRect/>
          </a:stretch>
        </p:blipFill>
        <p:spPr>
          <a:xfrm>
            <a:off x="9997384" y="5506190"/>
            <a:ext cx="925547" cy="244822"/>
          </a:xfrm>
          <a:prstGeom prst="rect">
            <a:avLst/>
          </a:prstGeom>
        </p:spPr>
      </p:pic>
      <p:pic>
        <p:nvPicPr>
          <p:cNvPr id="15" name="Kuva 14" descr="Sivistys- ja kulttuuripalveluiden logo.">
            <a:extLst>
              <a:ext uri="{FF2B5EF4-FFF2-40B4-BE49-F238E27FC236}">
                <a16:creationId xmlns:a16="http://schemas.microsoft.com/office/drawing/2014/main" id="{75FBB37F-84FE-4CED-8847-E95172F8C8DB}"/>
              </a:ext>
            </a:extLst>
          </p:cNvPr>
          <p:cNvPicPr>
            <a:picLocks noChangeAspect="1"/>
          </p:cNvPicPr>
          <p:nvPr userDrawn="1"/>
        </p:nvPicPr>
        <p:blipFill>
          <a:blip r:embed="rId6"/>
          <a:stretch>
            <a:fillRect/>
          </a:stretch>
        </p:blipFill>
        <p:spPr>
          <a:xfrm>
            <a:off x="7699736" y="4500662"/>
            <a:ext cx="3235412" cy="720843"/>
          </a:xfrm>
          <a:prstGeom prst="rect">
            <a:avLst/>
          </a:prstGeom>
        </p:spPr>
      </p:pic>
    </p:spTree>
    <p:extLst>
      <p:ext uri="{BB962C8B-B14F-4D97-AF65-F5344CB8AC3E}">
        <p14:creationId xmlns:p14="http://schemas.microsoft.com/office/powerpoint/2010/main" val="22291335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0_Otsikkodia">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pic>
        <p:nvPicPr>
          <p:cNvPr id="13" name="Kuva 12">
            <a:extLst>
              <a:ext uri="{FF2B5EF4-FFF2-40B4-BE49-F238E27FC236}">
                <a16:creationId xmlns:a16="http://schemas.microsoft.com/office/drawing/2014/main" id="{15963053-D18F-1F48-8421-D46F941D8AE1}"/>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10740563" y="669257"/>
            <a:ext cx="644428" cy="647700"/>
          </a:xfrm>
          <a:prstGeom prst="rect">
            <a:avLst/>
          </a:prstGeom>
        </p:spPr>
      </p:pic>
      <p:pic>
        <p:nvPicPr>
          <p:cNvPr id="8" name="Kuva 7">
            <a:extLst>
              <a:ext uri="{FF2B5EF4-FFF2-40B4-BE49-F238E27FC236}">
                <a16:creationId xmlns:a16="http://schemas.microsoft.com/office/drawing/2014/main" id="{AA600428-06B4-4439-8999-DCDC9BBDCF8B}"/>
              </a:ext>
            </a:extLst>
          </p:cNvPr>
          <p:cNvPicPr>
            <a:picLocks noChangeAspect="1"/>
          </p:cNvPicPr>
          <p:nvPr userDrawn="1"/>
        </p:nvPicPr>
        <p:blipFill>
          <a:blip r:embed="rId4"/>
          <a:stretch>
            <a:fillRect/>
          </a:stretch>
        </p:blipFill>
        <p:spPr>
          <a:xfrm>
            <a:off x="792863" y="699247"/>
            <a:ext cx="4902284" cy="5522259"/>
          </a:xfrm>
          <a:prstGeom prst="rect">
            <a:avLst/>
          </a:prstGeom>
        </p:spPr>
      </p:pic>
      <p:sp>
        <p:nvSpPr>
          <p:cNvPr id="10" name="Otsikko 1">
            <a:extLst>
              <a:ext uri="{FF2B5EF4-FFF2-40B4-BE49-F238E27FC236}">
                <a16:creationId xmlns:a16="http://schemas.microsoft.com/office/drawing/2014/main" id="{D4FCBDC7-0CCB-4DE1-AA79-B241844BC625}"/>
              </a:ext>
            </a:extLst>
          </p:cNvPr>
          <p:cNvSpPr>
            <a:spLocks noGrp="1"/>
          </p:cNvSpPr>
          <p:nvPr>
            <p:ph type="ctrTitle"/>
          </p:nvPr>
        </p:nvSpPr>
        <p:spPr>
          <a:xfrm>
            <a:off x="1253266" y="1290918"/>
            <a:ext cx="3901538" cy="1532670"/>
          </a:xfrm>
        </p:spPr>
        <p:txBody>
          <a:bodyPr anchor="b">
            <a:noAutofit/>
          </a:bodyPr>
          <a:lstStyle>
            <a:lvl1pPr algn="l">
              <a:defRPr sz="3200">
                <a:solidFill>
                  <a:schemeClr val="bg1"/>
                </a:solidFill>
              </a:defRPr>
            </a:lvl1pPr>
          </a:lstStyle>
          <a:p>
            <a:r>
              <a:rPr lang="fi-FI"/>
              <a:t>Muokkaa ots. perustyyl. napsautt.</a:t>
            </a:r>
            <a:endParaRPr lang="fi-FI" dirty="0"/>
          </a:p>
        </p:txBody>
      </p:sp>
      <p:sp>
        <p:nvSpPr>
          <p:cNvPr id="11" name="Alaotsikko 2">
            <a:extLst>
              <a:ext uri="{FF2B5EF4-FFF2-40B4-BE49-F238E27FC236}">
                <a16:creationId xmlns:a16="http://schemas.microsoft.com/office/drawing/2014/main" id="{D21D391B-307C-46A7-9D9A-1B6D1847D9C9}"/>
              </a:ext>
            </a:extLst>
          </p:cNvPr>
          <p:cNvSpPr>
            <a:spLocks noGrp="1"/>
          </p:cNvSpPr>
          <p:nvPr>
            <p:ph type="subTitle" idx="1" hasCustomPrompt="1"/>
          </p:nvPr>
        </p:nvSpPr>
        <p:spPr>
          <a:xfrm>
            <a:off x="1273008" y="3145134"/>
            <a:ext cx="3881796" cy="763478"/>
          </a:xfrm>
        </p:spPr>
        <p:txBody>
          <a:bodyPr>
            <a:normAutofit/>
          </a:bodyPr>
          <a:lstStyle>
            <a:lvl1pPr marL="0" indent="0" algn="l">
              <a:buNone/>
              <a:defRPr sz="1800" spc="5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dirty="0"/>
              <a:t>MUOKKAA ALAOTSIKON PERUSTYYLIÄ NAPSAUTT.</a:t>
            </a:r>
          </a:p>
        </p:txBody>
      </p:sp>
      <p:sp>
        <p:nvSpPr>
          <p:cNvPr id="12" name="Päivämäärän paikkamerkki 6">
            <a:extLst>
              <a:ext uri="{FF2B5EF4-FFF2-40B4-BE49-F238E27FC236}">
                <a16:creationId xmlns:a16="http://schemas.microsoft.com/office/drawing/2014/main" id="{5CE5CFD8-9FA3-4D3F-8ADF-DF32DB92B5D2}"/>
              </a:ext>
            </a:extLst>
          </p:cNvPr>
          <p:cNvSpPr>
            <a:spLocks noGrp="1"/>
          </p:cNvSpPr>
          <p:nvPr>
            <p:ph type="dt" sz="half" idx="10"/>
          </p:nvPr>
        </p:nvSpPr>
        <p:spPr>
          <a:xfrm>
            <a:off x="4217993" y="3971647"/>
            <a:ext cx="936811" cy="365125"/>
          </a:xfrm>
        </p:spPr>
        <p:txBody>
          <a:bodyPr/>
          <a:lstStyle>
            <a:lvl1pPr algn="r">
              <a:defRPr/>
            </a:lvl1pPr>
          </a:lstStyle>
          <a:p>
            <a:fld id="{13851BC7-B432-4747-9742-70043FBB6BD1}" type="datetime1">
              <a:rPr lang="fi-FI" smtClean="0"/>
              <a:pPr/>
              <a:t>23.3.2023</a:t>
            </a:fld>
            <a:endParaRPr lang="fi-FI" dirty="0"/>
          </a:p>
        </p:txBody>
      </p:sp>
      <p:pic>
        <p:nvPicPr>
          <p:cNvPr id="14" name="Kuva 13" descr="Oulun logo.">
            <a:extLst>
              <a:ext uri="{FF2B5EF4-FFF2-40B4-BE49-F238E27FC236}">
                <a16:creationId xmlns:a16="http://schemas.microsoft.com/office/drawing/2014/main" id="{4D44A00D-785D-46BF-95D4-B07262E83ECB}"/>
              </a:ext>
            </a:extLst>
          </p:cNvPr>
          <p:cNvPicPr>
            <a:picLocks noChangeAspect="1"/>
          </p:cNvPicPr>
          <p:nvPr userDrawn="1"/>
        </p:nvPicPr>
        <p:blipFill>
          <a:blip r:embed="rId5"/>
          <a:stretch>
            <a:fillRect/>
          </a:stretch>
        </p:blipFill>
        <p:spPr>
          <a:xfrm>
            <a:off x="4205631" y="5482815"/>
            <a:ext cx="925547" cy="244822"/>
          </a:xfrm>
          <a:prstGeom prst="rect">
            <a:avLst/>
          </a:prstGeom>
        </p:spPr>
      </p:pic>
      <p:pic>
        <p:nvPicPr>
          <p:cNvPr id="15" name="Kuva 14" descr="Sivistys- ja kulttuuripalveluiden logo.">
            <a:extLst>
              <a:ext uri="{FF2B5EF4-FFF2-40B4-BE49-F238E27FC236}">
                <a16:creationId xmlns:a16="http://schemas.microsoft.com/office/drawing/2014/main" id="{9507F183-A44C-45F9-ADFD-73D1EF36C7B2}"/>
              </a:ext>
            </a:extLst>
          </p:cNvPr>
          <p:cNvPicPr>
            <a:picLocks noChangeAspect="1"/>
          </p:cNvPicPr>
          <p:nvPr userDrawn="1"/>
        </p:nvPicPr>
        <p:blipFill>
          <a:blip r:embed="rId6"/>
          <a:stretch>
            <a:fillRect/>
          </a:stretch>
        </p:blipFill>
        <p:spPr>
          <a:xfrm>
            <a:off x="1273008" y="4558295"/>
            <a:ext cx="3881796" cy="864856"/>
          </a:xfrm>
          <a:prstGeom prst="rect">
            <a:avLst/>
          </a:prstGeom>
        </p:spPr>
      </p:pic>
    </p:spTree>
    <p:extLst>
      <p:ext uri="{BB962C8B-B14F-4D97-AF65-F5344CB8AC3E}">
        <p14:creationId xmlns:p14="http://schemas.microsoft.com/office/powerpoint/2010/main" val="647218003"/>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Otsikon paikkamerkki 1">
            <a:extLst>
              <a:ext uri="{FF2B5EF4-FFF2-40B4-BE49-F238E27FC236}">
                <a16:creationId xmlns:a16="http://schemas.microsoft.com/office/drawing/2014/main" id="{D18DAED1-DD14-BF4A-B88C-E1C96F94386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i-FI"/>
              <a:t>Muokkaa ots. perustyyl. napsautt.</a:t>
            </a:r>
          </a:p>
        </p:txBody>
      </p:sp>
      <p:sp>
        <p:nvSpPr>
          <p:cNvPr id="3" name="Tekstin paikkamerkki 2">
            <a:extLst>
              <a:ext uri="{FF2B5EF4-FFF2-40B4-BE49-F238E27FC236}">
                <a16:creationId xmlns:a16="http://schemas.microsoft.com/office/drawing/2014/main" id="{358CEF64-9781-D945-9720-99CE85F3984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4" name="Päivämäärän paikkamerkki 3">
            <a:extLst>
              <a:ext uri="{FF2B5EF4-FFF2-40B4-BE49-F238E27FC236}">
                <a16:creationId xmlns:a16="http://schemas.microsoft.com/office/drawing/2014/main" id="{14101579-0DA9-4049-AC13-EF6FA335BFE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bg1"/>
                </a:solidFill>
                <a:latin typeface="Segoe UI" panose="020B0502040204020203" pitchFamily="34" charset="0"/>
                <a:cs typeface="Segoe UI" panose="020B0502040204020203" pitchFamily="34" charset="0"/>
              </a:defRPr>
            </a:lvl1pPr>
          </a:lstStyle>
          <a:p>
            <a:fld id="{13851BC7-B432-4747-9742-70043FBB6BD1}" type="datetime1">
              <a:rPr lang="fi-FI" smtClean="0"/>
              <a:t>23.3.2023</a:t>
            </a:fld>
            <a:endParaRPr lang="fi-FI"/>
          </a:p>
        </p:txBody>
      </p:sp>
      <p:sp>
        <p:nvSpPr>
          <p:cNvPr id="5" name="Alatunnisteen paikkamerkki 4">
            <a:extLst>
              <a:ext uri="{FF2B5EF4-FFF2-40B4-BE49-F238E27FC236}">
                <a16:creationId xmlns:a16="http://schemas.microsoft.com/office/drawing/2014/main" id="{265F9E72-400B-824D-91AE-6E5C40C7F6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bg1"/>
                </a:solidFill>
                <a:latin typeface="Segoe UI" panose="020B0502040204020203" pitchFamily="34" charset="0"/>
                <a:cs typeface="Segoe UI" panose="020B0502040204020203" pitchFamily="34" charset="0"/>
              </a:defRPr>
            </a:lvl1pPr>
          </a:lstStyle>
          <a:p>
            <a:endParaRPr lang="fi-FI"/>
          </a:p>
        </p:txBody>
      </p:sp>
      <p:sp>
        <p:nvSpPr>
          <p:cNvPr id="6" name="Dian numeron paikkamerkki 5">
            <a:extLst>
              <a:ext uri="{FF2B5EF4-FFF2-40B4-BE49-F238E27FC236}">
                <a16:creationId xmlns:a16="http://schemas.microsoft.com/office/drawing/2014/main" id="{571DABDF-68E5-1744-9D23-F69A2F2C7D2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bg1"/>
                </a:solidFill>
                <a:latin typeface="Segoe UI" panose="020B0502040204020203" pitchFamily="34" charset="0"/>
                <a:cs typeface="Segoe UI" panose="020B0502040204020203" pitchFamily="34" charset="0"/>
              </a:defRPr>
            </a:lvl1pPr>
          </a:lstStyle>
          <a:p>
            <a:fld id="{69C2F4FE-713B-884F-B5BF-63AA24B8D1FF}" type="slidenum">
              <a:rPr lang="fi-FI" smtClean="0"/>
              <a:pPr/>
              <a:t>‹#›</a:t>
            </a:fld>
            <a:endParaRPr lang="fi-FI"/>
          </a:p>
        </p:txBody>
      </p:sp>
    </p:spTree>
    <p:extLst>
      <p:ext uri="{BB962C8B-B14F-4D97-AF65-F5344CB8AC3E}">
        <p14:creationId xmlns:p14="http://schemas.microsoft.com/office/powerpoint/2010/main" val="2351872108"/>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62" r:id="rId14"/>
    <p:sldLayoutId id="2147483663" r:id="rId15"/>
    <p:sldLayoutId id="2147483650" r:id="rId16"/>
    <p:sldLayoutId id="2147483651" r:id="rId17"/>
    <p:sldLayoutId id="2147483664" r:id="rId18"/>
    <p:sldLayoutId id="2147483665" r:id="rId19"/>
    <p:sldLayoutId id="2147483666" r:id="rId20"/>
    <p:sldLayoutId id="2147483667" r:id="rId21"/>
    <p:sldLayoutId id="2147483670" r:id="rId22"/>
    <p:sldLayoutId id="2147483668" r:id="rId23"/>
    <p:sldLayoutId id="2147483669" r:id="rId24"/>
    <p:sldLayoutId id="2147483677" r:id="rId25"/>
    <p:sldLayoutId id="2147483673" r:id="rId26"/>
    <p:sldLayoutId id="2147483675" r:id="rId27"/>
    <p:sldLayoutId id="2147483674" r:id="rId28"/>
    <p:sldLayoutId id="2147483676" r:id="rId29"/>
    <p:sldLayoutId id="2147483678" r:id="rId30"/>
    <p:sldLayoutId id="2147483679" r:id="rId31"/>
    <p:sldLayoutId id="2147483680" r:id="rId32"/>
    <p:sldLayoutId id="2147483681" r:id="rId33"/>
  </p:sldLayoutIdLst>
  <p:hf sldNum="0" hdr="0" ftr="0"/>
  <p:txStyles>
    <p:titleStyle>
      <a:lvl1pPr algn="l" defTabSz="914400" rtl="0" eaLnBrk="1" latinLnBrk="0" hangingPunct="1">
        <a:lnSpc>
          <a:spcPct val="90000"/>
        </a:lnSpc>
        <a:spcBef>
          <a:spcPct val="0"/>
        </a:spcBef>
        <a:buNone/>
        <a:defRPr sz="2400" b="1" kern="1200">
          <a:solidFill>
            <a:schemeClr val="tx1"/>
          </a:solidFill>
          <a:latin typeface="Segoe UI" panose="020B0502040204020203" pitchFamily="34" charset="0"/>
          <a:ea typeface="+mj-ea"/>
          <a:cs typeface="Segoe UI" panose="020B0502040204020203"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hyperlink" Target="https://peda.net/poke/oppimateriaalit/osaajiatyoelamaan/oppimisymparisto/moduuli5/teht%C3%A4v%C3%A4-3" TargetMode="Externa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2" Type="http://schemas.openxmlformats.org/officeDocument/2006/relationships/hyperlink" Target="https://www.manpower.fi/blog/2019/04/miten-laatia-hyvan-tyontekijan-hissipuhe" TargetMode="External"/><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2" Type="http://schemas.openxmlformats.org/officeDocument/2006/relationships/hyperlink" Target="https://youtu.be/t4y_nplpFNs" TargetMode="Externa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hyperlink" Target="https://youtu.be/Sar6D45VrrM"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2" Type="http://schemas.openxmlformats.org/officeDocument/2006/relationships/hyperlink" Target="https://youtu.be/Sw-5zSCKp3I" TargetMode="Externa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2" Type="http://schemas.openxmlformats.org/officeDocument/2006/relationships/hyperlink" Target="https://youtu.be/EA78wp-T60Y" TargetMode="Externa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2" Type="http://schemas.openxmlformats.org/officeDocument/2006/relationships/hyperlink" Target="https://youtu.be/tR5H7OB5afM" TargetMode="Externa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3" Type="http://schemas.openxmlformats.org/officeDocument/2006/relationships/hyperlink" Target="http://www.pixabay.com/" TargetMode="External"/><Relationship Id="rId2" Type="http://schemas.openxmlformats.org/officeDocument/2006/relationships/hyperlink" Target="http://www.unsplash.com/" TargetMode="Externa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8" Type="http://schemas.openxmlformats.org/officeDocument/2006/relationships/image" Target="../media/image35.jpg"/><Relationship Id="rId13" Type="http://schemas.openxmlformats.org/officeDocument/2006/relationships/image" Target="../media/image40.jpg"/><Relationship Id="rId3" Type="http://schemas.openxmlformats.org/officeDocument/2006/relationships/image" Target="../media/image30.png"/><Relationship Id="rId7" Type="http://schemas.openxmlformats.org/officeDocument/2006/relationships/image" Target="../media/image34.png"/><Relationship Id="rId12" Type="http://schemas.openxmlformats.org/officeDocument/2006/relationships/image" Target="../media/image39.png"/><Relationship Id="rId2" Type="http://schemas.openxmlformats.org/officeDocument/2006/relationships/image" Target="../media/image29.jpg"/><Relationship Id="rId1" Type="http://schemas.openxmlformats.org/officeDocument/2006/relationships/slideLayout" Target="../slideLayouts/slideLayout25.xml"/><Relationship Id="rId6" Type="http://schemas.openxmlformats.org/officeDocument/2006/relationships/image" Target="../media/image33.svg"/><Relationship Id="rId11" Type="http://schemas.openxmlformats.org/officeDocument/2006/relationships/image" Target="../media/image38.png"/><Relationship Id="rId5" Type="http://schemas.openxmlformats.org/officeDocument/2006/relationships/image" Target="../media/image32.png"/><Relationship Id="rId10" Type="http://schemas.openxmlformats.org/officeDocument/2006/relationships/image" Target="../media/image37.png"/><Relationship Id="rId4" Type="http://schemas.openxmlformats.org/officeDocument/2006/relationships/image" Target="../media/image31.svg"/><Relationship Id="rId9" Type="http://schemas.openxmlformats.org/officeDocument/2006/relationships/image" Target="../media/image36.jpg"/></Relationships>
</file>

<file path=ppt/slides/_rels/slide3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2" Type="http://schemas.openxmlformats.org/officeDocument/2006/relationships/hyperlink" Target="https://youtu.be/x6l_Snwn2So" TargetMode="Externa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5.xml"/><Relationship Id="rId4" Type="http://schemas.openxmlformats.org/officeDocument/2006/relationships/hyperlink" Target="https://yrityshyva.fi/sarja-3-7-9-luokat/yritetaan-yhdessa/tassa-tulee-tiktok-haaste/"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hyperlink" Target="https://youtu.be/fXRGp0wF5iw" TargetMode="Externa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hyperlink" Target="https://docplayer.fi/4337015-Ammatillisen-osaamisen-hahmottaminen-ja-kehittaminen-outi-hagg-km-aalto-yliopisto-kauppakorkeakoulu-pienyrityskeskus-sefe-9-3.html" TargetMode="Externa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2" Type="http://schemas.openxmlformats.org/officeDocument/2006/relationships/hyperlink" Target="https://youtu.be/991HNwATIa8"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0E052028-CCF9-0A44-82AB-381B5C0D8FFA}"/>
              </a:ext>
            </a:extLst>
          </p:cNvPr>
          <p:cNvSpPr>
            <a:spLocks noGrp="1"/>
          </p:cNvSpPr>
          <p:nvPr>
            <p:ph type="ctrTitle"/>
          </p:nvPr>
        </p:nvSpPr>
        <p:spPr>
          <a:xfrm>
            <a:off x="3243072" y="1819373"/>
            <a:ext cx="7424928" cy="1690589"/>
          </a:xfrm>
        </p:spPr>
        <p:txBody>
          <a:bodyPr>
            <a:normAutofit fontScale="90000"/>
          </a:bodyPr>
          <a:lstStyle/>
          <a:p>
            <a:r>
              <a:rPr lang="fi-FI" dirty="0"/>
              <a:t>Uskalla yrittää! Työelämätaitojen ja yrittäjyyden monialainen oppimiskokonaisuus</a:t>
            </a:r>
          </a:p>
        </p:txBody>
      </p:sp>
      <p:sp>
        <p:nvSpPr>
          <p:cNvPr id="3" name="Alaotsikko 2">
            <a:extLst>
              <a:ext uri="{FF2B5EF4-FFF2-40B4-BE49-F238E27FC236}">
                <a16:creationId xmlns:a16="http://schemas.microsoft.com/office/drawing/2014/main" id="{1D2B47B0-186E-724E-8713-D5575A23AFA9}"/>
              </a:ext>
            </a:extLst>
          </p:cNvPr>
          <p:cNvSpPr>
            <a:spLocks noGrp="1"/>
          </p:cNvSpPr>
          <p:nvPr>
            <p:ph type="subTitle" idx="1"/>
          </p:nvPr>
        </p:nvSpPr>
        <p:spPr/>
        <p:txBody>
          <a:bodyPr/>
          <a:lstStyle/>
          <a:p>
            <a:endParaRPr lang="fi-FI" dirty="0"/>
          </a:p>
        </p:txBody>
      </p:sp>
    </p:spTree>
    <p:extLst>
      <p:ext uri="{BB962C8B-B14F-4D97-AF65-F5344CB8AC3E}">
        <p14:creationId xmlns:p14="http://schemas.microsoft.com/office/powerpoint/2010/main" val="18177123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tsikko 4">
            <a:extLst>
              <a:ext uri="{FF2B5EF4-FFF2-40B4-BE49-F238E27FC236}">
                <a16:creationId xmlns:a16="http://schemas.microsoft.com/office/drawing/2014/main" id="{183D3DB3-084D-4B04-9207-A390048BDA69}"/>
              </a:ext>
            </a:extLst>
          </p:cNvPr>
          <p:cNvSpPr>
            <a:spLocks noGrp="1"/>
          </p:cNvSpPr>
          <p:nvPr>
            <p:ph type="title"/>
          </p:nvPr>
        </p:nvSpPr>
        <p:spPr/>
        <p:txBody>
          <a:bodyPr>
            <a:normAutofit/>
          </a:bodyPr>
          <a:lstStyle/>
          <a:p>
            <a:r>
              <a:rPr lang="fi-FI" sz="3600" dirty="0"/>
              <a:t>SINÄ TIEDÄT, MITÄ OSAAT. MITEN KERROT SIITÄ MUILLE?</a:t>
            </a:r>
          </a:p>
        </p:txBody>
      </p:sp>
      <p:sp>
        <p:nvSpPr>
          <p:cNvPr id="6" name="Sisällön paikkamerkki 5">
            <a:extLst>
              <a:ext uri="{FF2B5EF4-FFF2-40B4-BE49-F238E27FC236}">
                <a16:creationId xmlns:a16="http://schemas.microsoft.com/office/drawing/2014/main" id="{E301259E-6BA4-4F5C-B6E5-28FF91284D15}"/>
              </a:ext>
            </a:extLst>
          </p:cNvPr>
          <p:cNvSpPr>
            <a:spLocks noGrp="1"/>
          </p:cNvSpPr>
          <p:nvPr>
            <p:ph idx="1"/>
          </p:nvPr>
        </p:nvSpPr>
        <p:spPr/>
        <p:txBody>
          <a:bodyPr>
            <a:normAutofit fontScale="92500" lnSpcReduction="10000"/>
          </a:bodyPr>
          <a:lstStyle/>
          <a:p>
            <a:r>
              <a:rPr lang="fi-FI" sz="2000" dirty="0"/>
              <a:t>Oman osaamisen tunnistaminen on tärkeää, mutta sen sanoittaminen on yhtä tärkeää. </a:t>
            </a:r>
          </a:p>
          <a:p>
            <a:r>
              <a:rPr lang="fi-FI" sz="2000" dirty="0"/>
              <a:t>Kerromme osaamisestamme, saavutuksistamme, kiinnostuksenkohteistamme ja opinnoistamme esimerkiksi CV:ssä tai työhakemuksessa.</a:t>
            </a:r>
          </a:p>
          <a:p>
            <a:r>
              <a:rPr lang="fi-FI" sz="2000" dirty="0"/>
              <a:t>Työhaastattelutilanteessa sinulta voidaan kysyä, miten esittelisit itsesi ja osaamisesi myyntipuheen muodossa.</a:t>
            </a:r>
          </a:p>
          <a:p>
            <a:r>
              <a:rPr lang="fi-FI" sz="2000" dirty="0"/>
              <a:t>Myyntipuhe on napakka (60-90 sekunnin) kiteytys, joka kertoo olennaisimmat asiat. Sen tavoitteena on herättää kuulijassa tunne, että haluan kuulla lisää. Myyntipuheet liitetään usein yrityksiin, mutta meillä jokaisella olisi hyvä olla myyntipuhe myös omasta itsestämme. </a:t>
            </a:r>
          </a:p>
          <a:p>
            <a:r>
              <a:rPr lang="fi-FI" sz="2000" dirty="0"/>
              <a:t>Voit lähteä rakentamaan myyntipuhetta esimerkiksi seuraavien kysymysten kautta:</a:t>
            </a:r>
          </a:p>
          <a:p>
            <a:pPr lvl="1"/>
            <a:r>
              <a:rPr lang="fi-FI" sz="2000" dirty="0"/>
              <a:t>Kuka olen?</a:t>
            </a:r>
          </a:p>
          <a:p>
            <a:pPr lvl="1"/>
            <a:r>
              <a:rPr lang="fi-FI" sz="2000" dirty="0"/>
              <a:t>Missä olen hyvä?</a:t>
            </a:r>
          </a:p>
          <a:p>
            <a:pPr lvl="1"/>
            <a:r>
              <a:rPr lang="fi-FI" sz="2000" dirty="0"/>
              <a:t>Mikä minua kiinnostaa?</a:t>
            </a:r>
          </a:p>
          <a:p>
            <a:pPr lvl="1"/>
            <a:r>
              <a:rPr lang="fi-FI" sz="2000" dirty="0"/>
              <a:t>Mikä minua motivoi?</a:t>
            </a:r>
          </a:p>
          <a:p>
            <a:pPr lvl="1"/>
            <a:r>
              <a:rPr lang="fi-FI" sz="2000" dirty="0"/>
              <a:t>Miten haluan muuttaa maailmaa?</a:t>
            </a:r>
          </a:p>
        </p:txBody>
      </p:sp>
      <p:sp>
        <p:nvSpPr>
          <p:cNvPr id="4" name="Päivämäärän paikkamerkki 3">
            <a:extLst>
              <a:ext uri="{FF2B5EF4-FFF2-40B4-BE49-F238E27FC236}">
                <a16:creationId xmlns:a16="http://schemas.microsoft.com/office/drawing/2014/main" id="{7FB24765-3874-4FF3-9E1A-2E586550E040}"/>
              </a:ext>
            </a:extLst>
          </p:cNvPr>
          <p:cNvSpPr>
            <a:spLocks noGrp="1"/>
          </p:cNvSpPr>
          <p:nvPr>
            <p:ph type="dt" sz="half" idx="10"/>
          </p:nvPr>
        </p:nvSpPr>
        <p:spPr/>
        <p:txBody>
          <a:bodyPr/>
          <a:lstStyle/>
          <a:p>
            <a:fld id="{602D821E-72F1-4088-B596-7B070DC3958B}" type="datetime1">
              <a:rPr lang="fi-FI" smtClean="0"/>
              <a:t>23.3.2023</a:t>
            </a:fld>
            <a:endParaRPr lang="fi-FI" dirty="0"/>
          </a:p>
        </p:txBody>
      </p:sp>
    </p:spTree>
    <p:extLst>
      <p:ext uri="{BB962C8B-B14F-4D97-AF65-F5344CB8AC3E}">
        <p14:creationId xmlns:p14="http://schemas.microsoft.com/office/powerpoint/2010/main" val="9962638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80EABFA0-F88B-4203-9AC5-981CBBF82359}"/>
              </a:ext>
            </a:extLst>
          </p:cNvPr>
          <p:cNvSpPr>
            <a:spLocks noGrp="1"/>
          </p:cNvSpPr>
          <p:nvPr>
            <p:ph type="title"/>
          </p:nvPr>
        </p:nvSpPr>
        <p:spPr/>
        <p:txBody>
          <a:bodyPr>
            <a:normAutofit/>
          </a:bodyPr>
          <a:lstStyle/>
          <a:p>
            <a:r>
              <a:rPr lang="fi-FI" sz="3600" dirty="0"/>
              <a:t>INSPIRAATIOKSI YKSI ESIMERKKI MYYNTIPUHEESTA – TÄYTÄ TYHJÄ KOHDAT</a:t>
            </a:r>
          </a:p>
        </p:txBody>
      </p:sp>
      <p:sp>
        <p:nvSpPr>
          <p:cNvPr id="3" name="Sisällön paikkamerkki 2">
            <a:extLst>
              <a:ext uri="{FF2B5EF4-FFF2-40B4-BE49-F238E27FC236}">
                <a16:creationId xmlns:a16="http://schemas.microsoft.com/office/drawing/2014/main" id="{902D8539-749A-4914-83A6-63E79A13B345}"/>
              </a:ext>
            </a:extLst>
          </p:cNvPr>
          <p:cNvSpPr>
            <a:spLocks noGrp="1"/>
          </p:cNvSpPr>
          <p:nvPr>
            <p:ph idx="1"/>
          </p:nvPr>
        </p:nvSpPr>
        <p:spPr/>
        <p:txBody>
          <a:bodyPr>
            <a:normAutofit/>
          </a:bodyPr>
          <a:lstStyle/>
          <a:p>
            <a:r>
              <a:rPr lang="fi-FI" sz="2800" dirty="0"/>
              <a:t>Hei! Olen </a:t>
            </a:r>
            <a:r>
              <a:rPr lang="fi-FI" sz="2800" dirty="0">
                <a:solidFill>
                  <a:schemeClr val="accent1"/>
                </a:solidFill>
              </a:rPr>
              <a:t>[nimesi].</a:t>
            </a:r>
          </a:p>
          <a:p>
            <a:r>
              <a:rPr lang="fi-FI" sz="2800" dirty="0"/>
              <a:t>Olen huomannut, että yrityksenne etsii </a:t>
            </a:r>
            <a:r>
              <a:rPr lang="fi-FI" sz="2800" dirty="0">
                <a:solidFill>
                  <a:schemeClr val="accent1"/>
                </a:solidFill>
              </a:rPr>
              <a:t>[työtehtävä]</a:t>
            </a:r>
            <a:r>
              <a:rPr lang="fi-FI" sz="2800" dirty="0"/>
              <a:t>. </a:t>
            </a:r>
          </a:p>
          <a:p>
            <a:r>
              <a:rPr lang="fi-FI" sz="2800" dirty="0"/>
              <a:t>Ydintaitojani ovat </a:t>
            </a:r>
            <a:r>
              <a:rPr lang="fi-FI" sz="2800" dirty="0">
                <a:solidFill>
                  <a:schemeClr val="accent1"/>
                </a:solidFill>
              </a:rPr>
              <a:t>[missä olet hyvä]</a:t>
            </a:r>
            <a:r>
              <a:rPr lang="fi-FI" sz="2800" dirty="0"/>
              <a:t>.</a:t>
            </a:r>
          </a:p>
          <a:p>
            <a:r>
              <a:rPr lang="fi-FI" sz="2800" dirty="0"/>
              <a:t>Olen vahvistanut osaamistani </a:t>
            </a:r>
            <a:r>
              <a:rPr lang="fi-FI" sz="2800" dirty="0">
                <a:solidFill>
                  <a:schemeClr val="accent1"/>
                </a:solidFill>
              </a:rPr>
              <a:t>[käydyt kurssit/harrastukset/kirjat/YouTube]</a:t>
            </a:r>
            <a:r>
              <a:rPr lang="fi-FI" sz="2800" dirty="0"/>
              <a:t>.</a:t>
            </a:r>
          </a:p>
          <a:p>
            <a:r>
              <a:rPr lang="fi-FI" sz="2800" dirty="0"/>
              <a:t>Inspiraationi työssä ja elämässä tulee </a:t>
            </a:r>
            <a:r>
              <a:rPr lang="fi-FI" sz="2800" dirty="0">
                <a:solidFill>
                  <a:schemeClr val="accent1"/>
                </a:solidFill>
              </a:rPr>
              <a:t>[mitä haluat tehdä]</a:t>
            </a:r>
            <a:r>
              <a:rPr lang="fi-FI" sz="2800" dirty="0"/>
              <a:t>.</a:t>
            </a:r>
          </a:p>
          <a:p>
            <a:r>
              <a:rPr lang="fi-FI" sz="2800" dirty="0"/>
              <a:t>Uskon, että tuon arvoa yritykseenne, koska </a:t>
            </a:r>
            <a:r>
              <a:rPr lang="fi-FI" sz="2800" dirty="0">
                <a:solidFill>
                  <a:schemeClr val="accent1"/>
                </a:solidFill>
              </a:rPr>
              <a:t>[mitä osaamista sinulla on]</a:t>
            </a:r>
            <a:r>
              <a:rPr lang="fi-FI" sz="2800" dirty="0"/>
              <a:t>.</a:t>
            </a:r>
          </a:p>
          <a:p>
            <a:r>
              <a:rPr lang="fi-FI" sz="2800" dirty="0"/>
              <a:t>Jutellaan lisää!</a:t>
            </a:r>
          </a:p>
        </p:txBody>
      </p:sp>
      <p:sp>
        <p:nvSpPr>
          <p:cNvPr id="4" name="Päivämäärän paikkamerkki 3">
            <a:extLst>
              <a:ext uri="{FF2B5EF4-FFF2-40B4-BE49-F238E27FC236}">
                <a16:creationId xmlns:a16="http://schemas.microsoft.com/office/drawing/2014/main" id="{9F9DA9C7-85AE-4D3F-9005-413169D94F6F}"/>
              </a:ext>
            </a:extLst>
          </p:cNvPr>
          <p:cNvSpPr>
            <a:spLocks noGrp="1"/>
          </p:cNvSpPr>
          <p:nvPr>
            <p:ph type="dt" sz="half" idx="10"/>
          </p:nvPr>
        </p:nvSpPr>
        <p:spPr/>
        <p:txBody>
          <a:bodyPr/>
          <a:lstStyle/>
          <a:p>
            <a:fld id="{D927CE58-BE91-4331-A26E-FD3292187D25}" type="datetime1">
              <a:rPr lang="fi-FI" smtClean="0"/>
              <a:t>23.3.2023</a:t>
            </a:fld>
            <a:endParaRPr lang="fi-FI"/>
          </a:p>
        </p:txBody>
      </p:sp>
      <p:sp>
        <p:nvSpPr>
          <p:cNvPr id="5" name="Dian numeron paikkamerkki 4">
            <a:extLst>
              <a:ext uri="{FF2B5EF4-FFF2-40B4-BE49-F238E27FC236}">
                <a16:creationId xmlns:a16="http://schemas.microsoft.com/office/drawing/2014/main" id="{5DA8D993-E92A-4FCA-9585-8AC9034FF651}"/>
              </a:ext>
            </a:extLst>
          </p:cNvPr>
          <p:cNvSpPr>
            <a:spLocks noGrp="1"/>
          </p:cNvSpPr>
          <p:nvPr>
            <p:ph type="sldNum" sz="quarter" idx="12"/>
          </p:nvPr>
        </p:nvSpPr>
        <p:spPr/>
        <p:txBody>
          <a:bodyPr/>
          <a:lstStyle/>
          <a:p>
            <a:fld id="{69C2F4FE-713B-884F-B5BF-63AA24B8D1FF}" type="slidenum">
              <a:rPr lang="fi-FI" smtClean="0"/>
              <a:pPr/>
              <a:t>11</a:t>
            </a:fld>
            <a:endParaRPr lang="fi-FI"/>
          </a:p>
        </p:txBody>
      </p:sp>
    </p:spTree>
    <p:extLst>
      <p:ext uri="{BB962C8B-B14F-4D97-AF65-F5344CB8AC3E}">
        <p14:creationId xmlns:p14="http://schemas.microsoft.com/office/powerpoint/2010/main" val="14680414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tsikko 4">
            <a:extLst>
              <a:ext uri="{FF2B5EF4-FFF2-40B4-BE49-F238E27FC236}">
                <a16:creationId xmlns:a16="http://schemas.microsoft.com/office/drawing/2014/main" id="{042C632C-DE3F-4FBB-AF0A-6C84633F05BE}"/>
              </a:ext>
            </a:extLst>
          </p:cNvPr>
          <p:cNvSpPr>
            <a:spLocks noGrp="1"/>
          </p:cNvSpPr>
          <p:nvPr>
            <p:ph type="title"/>
          </p:nvPr>
        </p:nvSpPr>
        <p:spPr/>
        <p:txBody>
          <a:bodyPr>
            <a:normAutofit/>
          </a:bodyPr>
          <a:lstStyle/>
          <a:p>
            <a:r>
              <a:rPr lang="fi-FI" sz="3600" dirty="0"/>
              <a:t>MIKÄ ON VIDEO-CV?</a:t>
            </a:r>
          </a:p>
        </p:txBody>
      </p:sp>
      <p:sp>
        <p:nvSpPr>
          <p:cNvPr id="8" name="Tekstin paikkamerkki 7">
            <a:extLst>
              <a:ext uri="{FF2B5EF4-FFF2-40B4-BE49-F238E27FC236}">
                <a16:creationId xmlns:a16="http://schemas.microsoft.com/office/drawing/2014/main" id="{C4131CF8-C2B4-43C2-8866-BB5F7317BD7D}"/>
              </a:ext>
            </a:extLst>
          </p:cNvPr>
          <p:cNvSpPr>
            <a:spLocks noGrp="1"/>
          </p:cNvSpPr>
          <p:nvPr>
            <p:ph type="body" sz="quarter" idx="12"/>
          </p:nvPr>
        </p:nvSpPr>
        <p:spPr>
          <a:xfrm>
            <a:off x="757239" y="2156668"/>
            <a:ext cx="4941432" cy="3571780"/>
          </a:xfrm>
        </p:spPr>
        <p:txBody>
          <a:bodyPr>
            <a:normAutofit fontScale="92500" lnSpcReduction="20000"/>
          </a:bodyPr>
          <a:lstStyle/>
          <a:p>
            <a:pPr algn="l"/>
            <a:r>
              <a:rPr lang="fi-FI" dirty="0"/>
              <a:t>Video-CV:n avulla voit esitellä osaamistasi käytännössä ja antaa itsestäsi monipuolisemman kuvan kuin perinteisellä, kirjallisella CV:llä. Se on myös hyvä lisä perinteisiin työnhakupapereihin.</a:t>
            </a:r>
          </a:p>
          <a:p>
            <a:pPr algn="l"/>
            <a:r>
              <a:rPr lang="fi-FI" dirty="0"/>
              <a:t>Videon avulla voi erottua eri tavalla muista hakijoista. Video jää mieleen ja tuo persoonallisuutesi paremmin esiin kuin perinteinen CV.</a:t>
            </a:r>
          </a:p>
          <a:p>
            <a:pPr algn="l"/>
            <a:r>
              <a:rPr lang="fi-FI" dirty="0"/>
              <a:t>Ideana on, että video täydentää perinteistä CV:tä: se tuo sinusta esiin jotain uutta tai syventää tietoja, joita perinteisessä CV:ssä on. Voit kertoa videolla esimerkiksi luonteestasi, erityistaidoistasi ja vahvuuksistasi tai antaa vaikkapa näytteen kielitaidostasi. </a:t>
            </a:r>
          </a:p>
          <a:p>
            <a:pPr algn="l"/>
            <a:r>
              <a:rPr lang="fi-FI" dirty="0"/>
              <a:t>Voit myös näyttää osaamistasi visuaalisin keinoin lisäämällä kuvia portfoliostasi tai harrastuksistasi.</a:t>
            </a:r>
          </a:p>
          <a:p>
            <a:endParaRPr lang="fi-FI" dirty="0"/>
          </a:p>
        </p:txBody>
      </p:sp>
      <p:sp>
        <p:nvSpPr>
          <p:cNvPr id="9" name="Tekstin paikkamerkki 8">
            <a:extLst>
              <a:ext uri="{FF2B5EF4-FFF2-40B4-BE49-F238E27FC236}">
                <a16:creationId xmlns:a16="http://schemas.microsoft.com/office/drawing/2014/main" id="{D9A4BFD7-D098-46BE-B346-9C461735C078}"/>
              </a:ext>
            </a:extLst>
          </p:cNvPr>
          <p:cNvSpPr>
            <a:spLocks noGrp="1"/>
          </p:cNvSpPr>
          <p:nvPr>
            <p:ph type="body" sz="quarter" idx="13"/>
          </p:nvPr>
        </p:nvSpPr>
        <p:spPr>
          <a:xfrm>
            <a:off x="6417898" y="1597688"/>
            <a:ext cx="4941432" cy="3868833"/>
          </a:xfrm>
        </p:spPr>
        <p:txBody>
          <a:bodyPr/>
          <a:lstStyle/>
          <a:p>
            <a:r>
              <a:rPr lang="fi-FI" b="1" dirty="0"/>
              <a:t>Miten onnistut? Osaajia työelämään –projektin vinkit:</a:t>
            </a:r>
          </a:p>
          <a:p>
            <a:endParaRPr lang="fi-FI" dirty="0"/>
          </a:p>
          <a:p>
            <a:pPr marL="342900" indent="-342900">
              <a:buFont typeface="+mj-lt"/>
              <a:buAutoNum type="arabicPeriod"/>
            </a:pPr>
            <a:r>
              <a:rPr lang="fi-FI" dirty="0"/>
              <a:t>Varaa riittävästi aikaa tekemiseen.</a:t>
            </a:r>
          </a:p>
          <a:p>
            <a:pPr marL="342900" indent="-342900">
              <a:buFont typeface="+mj-lt"/>
              <a:buAutoNum type="arabicPeriod"/>
            </a:pPr>
            <a:r>
              <a:rPr lang="fi-FI" dirty="0"/>
              <a:t>Pidä hakemus lyhyenä.</a:t>
            </a:r>
          </a:p>
          <a:p>
            <a:pPr marL="342900" indent="-342900">
              <a:buFont typeface="+mj-lt"/>
              <a:buAutoNum type="arabicPeriod"/>
            </a:pPr>
            <a:r>
              <a:rPr lang="fi-FI" dirty="0"/>
              <a:t>Tee käsikirjoitus.</a:t>
            </a:r>
          </a:p>
          <a:p>
            <a:pPr marL="342900" indent="-342900">
              <a:buFont typeface="+mj-lt"/>
              <a:buAutoNum type="arabicPeriod"/>
            </a:pPr>
            <a:r>
              <a:rPr lang="fi-FI" dirty="0"/>
              <a:t>Puhu rauhallisesti kameralle.</a:t>
            </a:r>
          </a:p>
          <a:p>
            <a:pPr marL="342900" indent="-342900">
              <a:buFont typeface="+mj-lt"/>
              <a:buAutoNum type="arabicPeriod"/>
            </a:pPr>
            <a:r>
              <a:rPr lang="fi-FI" dirty="0"/>
              <a:t>Kiinnitä huomiota kuvan laatuun.</a:t>
            </a:r>
          </a:p>
          <a:p>
            <a:pPr marL="342900" indent="-342900">
              <a:buFont typeface="+mj-lt"/>
              <a:buAutoNum type="arabicPeriod"/>
            </a:pPr>
            <a:r>
              <a:rPr lang="fi-FI" dirty="0"/>
              <a:t>Ota rennosti.</a:t>
            </a:r>
          </a:p>
        </p:txBody>
      </p:sp>
      <p:sp>
        <p:nvSpPr>
          <p:cNvPr id="6" name="Sisällön paikkamerkki 5">
            <a:extLst>
              <a:ext uri="{FF2B5EF4-FFF2-40B4-BE49-F238E27FC236}">
                <a16:creationId xmlns:a16="http://schemas.microsoft.com/office/drawing/2014/main" id="{6A7D171F-6F97-47F8-9440-B98D9F4B99DF}"/>
              </a:ext>
            </a:extLst>
          </p:cNvPr>
          <p:cNvSpPr>
            <a:spLocks noGrp="1"/>
          </p:cNvSpPr>
          <p:nvPr>
            <p:ph type="body" sz="quarter" idx="11"/>
          </p:nvPr>
        </p:nvSpPr>
        <p:spPr/>
        <p:txBody>
          <a:bodyPr>
            <a:normAutofit fontScale="92500"/>
          </a:bodyPr>
          <a:lstStyle/>
          <a:p>
            <a:r>
              <a:rPr lang="fi-FI" dirty="0"/>
              <a:t>Lähde: </a:t>
            </a:r>
            <a:r>
              <a:rPr lang="fi-FI" b="0" dirty="0">
                <a:solidFill>
                  <a:srgbClr val="333333"/>
                </a:solidFill>
                <a:effectLst/>
                <a:latin typeface="Open Sans" panose="020B0606030504020204" pitchFamily="34" charset="0"/>
                <a:hlinkClick r:id="rId2"/>
              </a:rPr>
              <a:t>Sujuvat työnhakumarkkinat –hanke (ESR) || </a:t>
            </a:r>
            <a:r>
              <a:rPr lang="fi-FI" b="0" dirty="0" err="1">
                <a:solidFill>
                  <a:srgbClr val="333333"/>
                </a:solidFill>
                <a:effectLst/>
                <a:latin typeface="Open Sans" panose="020B0606030504020204" pitchFamily="34" charset="0"/>
                <a:hlinkClick r:id="rId2"/>
              </a:rPr>
              <a:t>Gradia</a:t>
            </a:r>
            <a:r>
              <a:rPr lang="fi-FI" b="0" dirty="0">
                <a:solidFill>
                  <a:srgbClr val="333333"/>
                </a:solidFill>
                <a:effectLst/>
                <a:latin typeface="Open Sans" panose="020B0606030504020204" pitchFamily="34" charset="0"/>
                <a:hlinkClick r:id="rId2"/>
              </a:rPr>
              <a:t> &amp; Pohjoisen Keski-Suomen ammattiopisto</a:t>
            </a:r>
            <a:endParaRPr lang="fi-FI" b="0" dirty="0">
              <a:solidFill>
                <a:srgbClr val="000000"/>
              </a:solidFill>
              <a:effectLst/>
              <a:latin typeface="Helvetica Neue"/>
            </a:endParaRPr>
          </a:p>
        </p:txBody>
      </p:sp>
      <p:sp>
        <p:nvSpPr>
          <p:cNvPr id="4" name="Päivämäärän paikkamerkki 3">
            <a:extLst>
              <a:ext uri="{FF2B5EF4-FFF2-40B4-BE49-F238E27FC236}">
                <a16:creationId xmlns:a16="http://schemas.microsoft.com/office/drawing/2014/main" id="{85A14E4C-D206-4FCB-9AB2-2D3A6E7AEB30}"/>
              </a:ext>
            </a:extLst>
          </p:cNvPr>
          <p:cNvSpPr>
            <a:spLocks noGrp="1"/>
          </p:cNvSpPr>
          <p:nvPr>
            <p:ph type="dt" sz="half" idx="4294967295"/>
          </p:nvPr>
        </p:nvSpPr>
        <p:spPr>
          <a:xfrm>
            <a:off x="0" y="6356350"/>
            <a:ext cx="2743200" cy="365125"/>
          </a:xfrm>
        </p:spPr>
        <p:txBody>
          <a:bodyPr/>
          <a:lstStyle/>
          <a:p>
            <a:fld id="{602D821E-72F1-4088-B596-7B070DC3958B}" type="datetime1">
              <a:rPr lang="fi-FI" smtClean="0"/>
              <a:t>23.3.2023</a:t>
            </a:fld>
            <a:endParaRPr lang="fi-FI" dirty="0"/>
          </a:p>
        </p:txBody>
      </p:sp>
      <p:sp>
        <p:nvSpPr>
          <p:cNvPr id="7" name="Tekstin paikkamerkki 7">
            <a:extLst>
              <a:ext uri="{FF2B5EF4-FFF2-40B4-BE49-F238E27FC236}">
                <a16:creationId xmlns:a16="http://schemas.microsoft.com/office/drawing/2014/main" id="{DD0E6A07-03C9-4E78-95DD-C1AB9A6C5883}"/>
              </a:ext>
            </a:extLst>
          </p:cNvPr>
          <p:cNvSpPr txBox="1">
            <a:spLocks/>
          </p:cNvSpPr>
          <p:nvPr/>
        </p:nvSpPr>
        <p:spPr>
          <a:xfrm>
            <a:off x="6501268" y="6296054"/>
            <a:ext cx="4941432" cy="48571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endParaRPr lang="fi-FI" b="0" dirty="0">
              <a:solidFill>
                <a:srgbClr val="000000"/>
              </a:solidFill>
              <a:effectLst/>
              <a:latin typeface="Helvetica Neue"/>
            </a:endParaRPr>
          </a:p>
        </p:txBody>
      </p:sp>
    </p:spTree>
    <p:extLst>
      <p:ext uri="{BB962C8B-B14F-4D97-AF65-F5344CB8AC3E}">
        <p14:creationId xmlns:p14="http://schemas.microsoft.com/office/powerpoint/2010/main" val="37714611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tsikko 5">
            <a:extLst>
              <a:ext uri="{FF2B5EF4-FFF2-40B4-BE49-F238E27FC236}">
                <a16:creationId xmlns:a16="http://schemas.microsoft.com/office/drawing/2014/main" id="{0F2FFE4D-D13B-4C83-A4BD-70C5B30BA962}"/>
              </a:ext>
            </a:extLst>
          </p:cNvPr>
          <p:cNvSpPr>
            <a:spLocks noGrp="1"/>
          </p:cNvSpPr>
          <p:nvPr>
            <p:ph type="title"/>
          </p:nvPr>
        </p:nvSpPr>
        <p:spPr/>
        <p:txBody>
          <a:bodyPr>
            <a:normAutofit/>
          </a:bodyPr>
          <a:lstStyle/>
          <a:p>
            <a:r>
              <a:rPr lang="fi-FI" sz="3600" dirty="0"/>
              <a:t>YKSILÖTEHTÄVÄT</a:t>
            </a:r>
          </a:p>
        </p:txBody>
      </p:sp>
      <p:sp>
        <p:nvSpPr>
          <p:cNvPr id="8" name="Tekstin paikkamerkki 7">
            <a:extLst>
              <a:ext uri="{FF2B5EF4-FFF2-40B4-BE49-F238E27FC236}">
                <a16:creationId xmlns:a16="http://schemas.microsoft.com/office/drawing/2014/main" id="{17EAB145-BA3E-4E3B-8405-3FA704ACEE13}"/>
              </a:ext>
            </a:extLst>
          </p:cNvPr>
          <p:cNvSpPr>
            <a:spLocks noGrp="1"/>
          </p:cNvSpPr>
          <p:nvPr>
            <p:ph type="body" sz="quarter" idx="12"/>
          </p:nvPr>
        </p:nvSpPr>
        <p:spPr>
          <a:xfrm>
            <a:off x="757239" y="1990233"/>
            <a:ext cx="4941432" cy="3804511"/>
          </a:xfrm>
        </p:spPr>
        <p:txBody>
          <a:bodyPr>
            <a:normAutofit fontScale="85000" lnSpcReduction="20000"/>
          </a:bodyPr>
          <a:lstStyle/>
          <a:p>
            <a:r>
              <a:rPr lang="fi-FI" dirty="0"/>
              <a:t>Seuraavaksi pitää kiteyttää oma osaaminen myyntipuheeseen ja video-CV:n muotoon. </a:t>
            </a:r>
          </a:p>
          <a:p>
            <a:r>
              <a:rPr lang="fi-FI" b="1" dirty="0"/>
              <a:t>TEHTÄVÄ 1</a:t>
            </a:r>
          </a:p>
          <a:p>
            <a:r>
              <a:rPr lang="fi-FI" dirty="0"/>
              <a:t>Myyntipuhe tehdään suomeksi ja jollakin toisella kielellä. Voit tehdä myyntipuheen yleisellä tasolla itsestäsi tai halutessasi voit räätälöidä sen johonkin tiettyyn tehtävään. </a:t>
            </a:r>
          </a:p>
          <a:p>
            <a:r>
              <a:rPr lang="fi-FI" dirty="0"/>
              <a:t>Oma osaaminen on myytävä tuote. Hyvä myyntipuhe kertoo napakasti (</a:t>
            </a:r>
            <a:r>
              <a:rPr lang="fi-FI" dirty="0" err="1"/>
              <a:t>maks</a:t>
            </a:r>
            <a:r>
              <a:rPr lang="fi-FI" dirty="0"/>
              <a:t>. 60 sekunnissa) olennaiset asiat ja sen tavoitteena on herättää kuulijassa tunne, että haluan kuulla lisää.</a:t>
            </a:r>
          </a:p>
          <a:p>
            <a:r>
              <a:rPr lang="fi-FI" b="1" dirty="0"/>
              <a:t>TEHTÄVÄ 2 </a:t>
            </a:r>
          </a:p>
          <a:p>
            <a:pPr marL="0" indent="0">
              <a:buNone/>
            </a:pPr>
            <a:r>
              <a:rPr lang="fi-FI" dirty="0"/>
              <a:t>Tehtävänä on käsikirjoittaa ja kuvata itsestä videoesittely. Kirjoitettuna tekstinä noin puoli sivua riittää esittelyksi. </a:t>
            </a:r>
          </a:p>
          <a:p>
            <a:pPr marL="0" indent="0">
              <a:buNone/>
            </a:pPr>
            <a:r>
              <a:rPr lang="fi-FI" dirty="0"/>
              <a:t>Voitte työskennellä yksin, parin kanssa tai pienessä ryhmässä. Tärkeintä on, että jokainen saa tehtyä itsestään videon.</a:t>
            </a:r>
          </a:p>
        </p:txBody>
      </p:sp>
      <p:sp>
        <p:nvSpPr>
          <p:cNvPr id="7" name="Tekstin paikkamerkki 6">
            <a:extLst>
              <a:ext uri="{FF2B5EF4-FFF2-40B4-BE49-F238E27FC236}">
                <a16:creationId xmlns:a16="http://schemas.microsoft.com/office/drawing/2014/main" id="{488A854C-26B9-4789-ADA8-A20282C5120F}"/>
              </a:ext>
            </a:extLst>
          </p:cNvPr>
          <p:cNvSpPr>
            <a:spLocks noGrp="1"/>
          </p:cNvSpPr>
          <p:nvPr>
            <p:ph type="body" sz="quarter" idx="11"/>
          </p:nvPr>
        </p:nvSpPr>
        <p:spPr/>
        <p:txBody>
          <a:bodyPr/>
          <a:lstStyle/>
          <a:p>
            <a:r>
              <a:rPr lang="fi-FI" b="1" dirty="0"/>
              <a:t>MYYNTIPUHE ITSESTÄ</a:t>
            </a:r>
          </a:p>
        </p:txBody>
      </p:sp>
      <p:sp>
        <p:nvSpPr>
          <p:cNvPr id="5" name="Dian numeron paikkamerkki 4">
            <a:extLst>
              <a:ext uri="{FF2B5EF4-FFF2-40B4-BE49-F238E27FC236}">
                <a16:creationId xmlns:a16="http://schemas.microsoft.com/office/drawing/2014/main" id="{D4A862D6-D074-4C36-B186-9FC6E1049BE5}"/>
              </a:ext>
            </a:extLst>
          </p:cNvPr>
          <p:cNvSpPr>
            <a:spLocks noGrp="1"/>
          </p:cNvSpPr>
          <p:nvPr>
            <p:ph type="sldNum" sz="quarter" idx="14"/>
          </p:nvPr>
        </p:nvSpPr>
        <p:spPr>
          <a:xfrm>
            <a:off x="8699500" y="6178550"/>
            <a:ext cx="2743200" cy="365125"/>
          </a:xfrm>
          <a:prstGeom prst="rect">
            <a:avLst/>
          </a:prstGeom>
        </p:spPr>
        <p:txBody>
          <a:bodyPr vert="horz" lIns="91440" tIns="45720" rIns="91440" bIns="45720" rtlCol="0" anchor="ctr"/>
          <a:lstStyle>
            <a:defPPr>
              <a:defRPr lang="fi-FI"/>
            </a:defPPr>
            <a:lvl1pPr marL="0" algn="r" defTabSz="914400" rtl="0" eaLnBrk="1" latinLnBrk="0" hangingPunct="1">
              <a:defRPr sz="1200" kern="1200">
                <a:solidFill>
                  <a:schemeClr val="tx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9C2F4FE-713B-884F-B5BF-63AA24B8D1FF}" type="slidenum">
              <a:rPr lang="fi-FI" smtClean="0"/>
              <a:pPr/>
              <a:t>13</a:t>
            </a:fld>
            <a:endParaRPr lang="fi-FI"/>
          </a:p>
        </p:txBody>
      </p:sp>
      <p:sp>
        <p:nvSpPr>
          <p:cNvPr id="4" name="Päivämäärän paikkamerkki 3">
            <a:extLst>
              <a:ext uri="{FF2B5EF4-FFF2-40B4-BE49-F238E27FC236}">
                <a16:creationId xmlns:a16="http://schemas.microsoft.com/office/drawing/2014/main" id="{54D4E9C3-ACB7-4268-B8D3-CB96E0733DB9}"/>
              </a:ext>
            </a:extLst>
          </p:cNvPr>
          <p:cNvSpPr>
            <a:spLocks noGrp="1"/>
          </p:cNvSpPr>
          <p:nvPr>
            <p:ph type="dt" sz="half" idx="4294967295"/>
          </p:nvPr>
        </p:nvSpPr>
        <p:spPr>
          <a:xfrm>
            <a:off x="0" y="6356350"/>
            <a:ext cx="2743200" cy="365125"/>
          </a:xfrm>
        </p:spPr>
        <p:txBody>
          <a:bodyPr/>
          <a:lstStyle/>
          <a:p>
            <a:fld id="{D927CE58-BE91-4331-A26E-FD3292187D25}" type="datetime1">
              <a:rPr lang="fi-FI" smtClean="0"/>
              <a:t>23.3.2023</a:t>
            </a:fld>
            <a:endParaRPr lang="fi-FI"/>
          </a:p>
        </p:txBody>
      </p:sp>
      <p:sp>
        <p:nvSpPr>
          <p:cNvPr id="9" name="Tekstin paikkamerkki 7">
            <a:extLst>
              <a:ext uri="{FF2B5EF4-FFF2-40B4-BE49-F238E27FC236}">
                <a16:creationId xmlns:a16="http://schemas.microsoft.com/office/drawing/2014/main" id="{6AB97F92-307D-4DA0-8419-9CC2BFD16FBC}"/>
              </a:ext>
            </a:extLst>
          </p:cNvPr>
          <p:cNvSpPr txBox="1">
            <a:spLocks/>
          </p:cNvSpPr>
          <p:nvPr/>
        </p:nvSpPr>
        <p:spPr>
          <a:xfrm>
            <a:off x="6520171" y="1990233"/>
            <a:ext cx="4941432" cy="3403805"/>
          </a:xfrm>
          <a:prstGeom prst="rect">
            <a:avLst/>
          </a:prstGeom>
        </p:spPr>
        <p:txBody>
          <a:bodyPr vert="horz" lIns="91440" tIns="45720" rIns="91440" bIns="45720" rtlCol="0">
            <a:normAutofit fontScale="92500" lnSpcReduction="20000"/>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fi-FI" b="1" dirty="0"/>
              <a:t>Miten luoda hyvä myyntipuhe omalle osaamiselle? Inspiroidu Manpowerin kuudesta vinkistä.</a:t>
            </a:r>
          </a:p>
          <a:p>
            <a:pPr algn="l"/>
            <a:endParaRPr lang="fi-FI" dirty="0"/>
          </a:p>
          <a:p>
            <a:pPr marL="342900" indent="-342900" algn="l">
              <a:buFont typeface="+mj-lt"/>
              <a:buAutoNum type="arabicPeriod"/>
            </a:pPr>
            <a:r>
              <a:rPr lang="fi-FI" b="1" dirty="0"/>
              <a:t>Keskity olennaiseen</a:t>
            </a:r>
          </a:p>
          <a:p>
            <a:pPr marL="342900" indent="-342900" algn="l">
              <a:buFont typeface="+mj-lt"/>
              <a:buAutoNum type="arabicPeriod"/>
            </a:pPr>
            <a:r>
              <a:rPr lang="fi-FI" dirty="0"/>
              <a:t>Mieti miksi haluat kyseisen työn</a:t>
            </a:r>
          </a:p>
          <a:p>
            <a:pPr marL="342900" indent="-342900" algn="l">
              <a:buFont typeface="+mj-lt"/>
              <a:buAutoNum type="arabicPeriod"/>
            </a:pPr>
            <a:r>
              <a:rPr lang="fi-FI" dirty="0"/>
              <a:t>Tutki taustoja</a:t>
            </a:r>
          </a:p>
          <a:p>
            <a:pPr marL="342900" indent="-342900" algn="l">
              <a:buFont typeface="+mj-lt"/>
              <a:buAutoNum type="arabicPeriod"/>
            </a:pPr>
            <a:r>
              <a:rPr lang="fi-FI" b="1" dirty="0"/>
              <a:t>Räätälöi puheesi yleisön mukaan</a:t>
            </a:r>
          </a:p>
          <a:p>
            <a:pPr marL="342900" indent="-342900" algn="l">
              <a:buFont typeface="+mj-lt"/>
              <a:buAutoNum type="arabicPeriod"/>
            </a:pPr>
            <a:r>
              <a:rPr lang="fi-FI" b="1" dirty="0"/>
              <a:t>Harjoittele ja testaa</a:t>
            </a:r>
          </a:p>
          <a:p>
            <a:pPr marL="342900" indent="-342900" algn="l">
              <a:buFont typeface="+mj-lt"/>
              <a:buAutoNum type="arabicPeriod"/>
            </a:pPr>
            <a:r>
              <a:rPr lang="fi-FI" b="1" dirty="0"/>
              <a:t>Ajattele olevasi aidosti paras</a:t>
            </a:r>
          </a:p>
          <a:p>
            <a:br>
              <a:rPr lang="fi-FI" dirty="0"/>
            </a:br>
            <a:endParaRPr lang="fi-FI" dirty="0"/>
          </a:p>
        </p:txBody>
      </p:sp>
      <p:sp>
        <p:nvSpPr>
          <p:cNvPr id="10" name="Tekstin paikkamerkki 7">
            <a:extLst>
              <a:ext uri="{FF2B5EF4-FFF2-40B4-BE49-F238E27FC236}">
                <a16:creationId xmlns:a16="http://schemas.microsoft.com/office/drawing/2014/main" id="{F0864A5E-93AE-4B67-B269-6162CD273A35}"/>
              </a:ext>
            </a:extLst>
          </p:cNvPr>
          <p:cNvSpPr txBox="1">
            <a:spLocks/>
          </p:cNvSpPr>
          <p:nvPr/>
        </p:nvSpPr>
        <p:spPr>
          <a:xfrm>
            <a:off x="6501268" y="5622690"/>
            <a:ext cx="4941432" cy="485715"/>
          </a:xfrm>
          <a:prstGeom prst="rect">
            <a:avLst/>
          </a:prstGeom>
        </p:spPr>
        <p:txBody>
          <a:bodyPr vert="horz" lIns="91440" tIns="45720" rIns="91440" bIns="45720" rtlCol="0">
            <a:normAutofit fontScale="92500" lnSpcReduction="20000"/>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fi-FI" dirty="0"/>
              <a:t>Lähde: </a:t>
            </a:r>
            <a:r>
              <a:rPr lang="fi-FI" b="0" i="0" dirty="0">
                <a:solidFill>
                  <a:srgbClr val="000000"/>
                </a:solidFill>
                <a:effectLst/>
                <a:latin typeface="Helvetica Neue"/>
                <a:hlinkClick r:id="rId2"/>
              </a:rPr>
              <a:t>Miten laatia hyvän työntekijän hissipuhe? </a:t>
            </a:r>
            <a:r>
              <a:rPr lang="fi-FI" b="0" i="0" dirty="0" err="1">
                <a:solidFill>
                  <a:srgbClr val="000000"/>
                </a:solidFill>
                <a:effectLst/>
                <a:latin typeface="Helvetica Neue"/>
                <a:hlinkClick r:id="rId2"/>
              </a:rPr>
              <a:t>ManpowerGroup</a:t>
            </a:r>
            <a:endParaRPr lang="fi-FI" b="0" i="0" dirty="0">
              <a:solidFill>
                <a:srgbClr val="000000"/>
              </a:solidFill>
              <a:effectLst/>
              <a:latin typeface="Helvetica Neue"/>
            </a:endParaRPr>
          </a:p>
        </p:txBody>
      </p:sp>
    </p:spTree>
    <p:extLst>
      <p:ext uri="{BB962C8B-B14F-4D97-AF65-F5344CB8AC3E}">
        <p14:creationId xmlns:p14="http://schemas.microsoft.com/office/powerpoint/2010/main" val="2799322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tsikko 4">
            <a:extLst>
              <a:ext uri="{FF2B5EF4-FFF2-40B4-BE49-F238E27FC236}">
                <a16:creationId xmlns:a16="http://schemas.microsoft.com/office/drawing/2014/main" id="{C33D340A-E52E-4081-AEB5-EE1731E8BC39}"/>
              </a:ext>
            </a:extLst>
          </p:cNvPr>
          <p:cNvSpPr>
            <a:spLocks noGrp="1"/>
          </p:cNvSpPr>
          <p:nvPr>
            <p:ph type="ctrTitle"/>
          </p:nvPr>
        </p:nvSpPr>
        <p:spPr/>
        <p:txBody>
          <a:bodyPr/>
          <a:lstStyle/>
          <a:p>
            <a:r>
              <a:rPr lang="fi-FI" dirty="0"/>
              <a:t>SUKELLUS YRITTÄJYYTEEN</a:t>
            </a:r>
          </a:p>
        </p:txBody>
      </p:sp>
      <p:sp>
        <p:nvSpPr>
          <p:cNvPr id="6" name="Alaotsikko 5">
            <a:extLst>
              <a:ext uri="{FF2B5EF4-FFF2-40B4-BE49-F238E27FC236}">
                <a16:creationId xmlns:a16="http://schemas.microsoft.com/office/drawing/2014/main" id="{4941C7F4-9E1B-4638-818B-D7B97BFA5211}"/>
              </a:ext>
            </a:extLst>
          </p:cNvPr>
          <p:cNvSpPr>
            <a:spLocks noGrp="1"/>
          </p:cNvSpPr>
          <p:nvPr>
            <p:ph type="subTitle" idx="1"/>
          </p:nvPr>
        </p:nvSpPr>
        <p:spPr/>
        <p:txBody>
          <a:bodyPr>
            <a:normAutofit/>
          </a:bodyPr>
          <a:lstStyle/>
          <a:p>
            <a:r>
              <a:rPr lang="fi-FI" sz="2000" dirty="0"/>
              <a:t>Yrittäjyys on tietoja, taitoja, osaamista, tekemistä ja yrityksiä. Yrittäjyyden avulla ratkaistaan haasteita ja tuotetaan hyötyä sekä arvoa.</a:t>
            </a:r>
          </a:p>
        </p:txBody>
      </p:sp>
      <p:sp>
        <p:nvSpPr>
          <p:cNvPr id="4" name="Dian numeron paikkamerkki 3">
            <a:extLst>
              <a:ext uri="{FF2B5EF4-FFF2-40B4-BE49-F238E27FC236}">
                <a16:creationId xmlns:a16="http://schemas.microsoft.com/office/drawing/2014/main" id="{69FF2FAE-23BE-4714-B59E-1BFF72DC89C0}"/>
              </a:ext>
            </a:extLst>
          </p:cNvPr>
          <p:cNvSpPr>
            <a:spLocks noGrp="1"/>
          </p:cNvSpPr>
          <p:nvPr>
            <p:ph type="sldNum" sz="quarter" idx="4294967295"/>
          </p:nvPr>
        </p:nvSpPr>
        <p:spPr>
          <a:xfrm>
            <a:off x="9448800" y="6178550"/>
            <a:ext cx="2743200" cy="365125"/>
          </a:xfrm>
        </p:spPr>
        <p:txBody>
          <a:bodyPr/>
          <a:lstStyle/>
          <a:p>
            <a:fld id="{69C2F4FE-713B-884F-B5BF-63AA24B8D1FF}" type="slidenum">
              <a:rPr lang="fi-FI" smtClean="0"/>
              <a:pPr/>
              <a:t>14</a:t>
            </a:fld>
            <a:endParaRPr lang="fi-FI"/>
          </a:p>
        </p:txBody>
      </p:sp>
      <p:sp>
        <p:nvSpPr>
          <p:cNvPr id="7" name="Alaotsikko 5">
            <a:extLst>
              <a:ext uri="{FF2B5EF4-FFF2-40B4-BE49-F238E27FC236}">
                <a16:creationId xmlns:a16="http://schemas.microsoft.com/office/drawing/2014/main" id="{32727574-F17E-4ABD-9B83-87AA8D2CBBB4}"/>
              </a:ext>
            </a:extLst>
          </p:cNvPr>
          <p:cNvSpPr txBox="1">
            <a:spLocks/>
          </p:cNvSpPr>
          <p:nvPr/>
        </p:nvSpPr>
        <p:spPr>
          <a:xfrm>
            <a:off x="3243072" y="5696966"/>
            <a:ext cx="7424928" cy="96316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spc="50" baseline="0">
                <a:solidFill>
                  <a:schemeClr val="bg1"/>
                </a:solidFill>
                <a:latin typeface="Segoe UI" panose="020B0502040204020203" pitchFamily="34" charset="0"/>
                <a:ea typeface="+mn-ea"/>
                <a:cs typeface="Segoe UI" panose="020B0502040204020203"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Segoe UI" panose="020B0502040204020203" pitchFamily="34" charset="0"/>
                <a:ea typeface="+mn-ea"/>
                <a:cs typeface="Segoe UI" panose="020B0502040204020203"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fi-FI" dirty="0"/>
          </a:p>
        </p:txBody>
      </p:sp>
      <p:sp>
        <p:nvSpPr>
          <p:cNvPr id="8" name="Alaotsikko 5">
            <a:extLst>
              <a:ext uri="{FF2B5EF4-FFF2-40B4-BE49-F238E27FC236}">
                <a16:creationId xmlns:a16="http://schemas.microsoft.com/office/drawing/2014/main" id="{5ADAA06C-1632-4B35-929D-D30A15D9E383}"/>
              </a:ext>
            </a:extLst>
          </p:cNvPr>
          <p:cNvSpPr txBox="1">
            <a:spLocks/>
          </p:cNvSpPr>
          <p:nvPr/>
        </p:nvSpPr>
        <p:spPr>
          <a:xfrm>
            <a:off x="3395472" y="5849366"/>
            <a:ext cx="7424928" cy="963168"/>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spc="50" baseline="0">
                <a:solidFill>
                  <a:schemeClr val="bg1"/>
                </a:solidFill>
                <a:latin typeface="Segoe UI" panose="020B0502040204020203" pitchFamily="34" charset="0"/>
                <a:ea typeface="+mn-ea"/>
                <a:cs typeface="Segoe UI" panose="020B0502040204020203"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Segoe UI" panose="020B0502040204020203" pitchFamily="34" charset="0"/>
                <a:ea typeface="+mn-ea"/>
                <a:cs typeface="Segoe UI" panose="020B0502040204020203"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fi-FI" dirty="0">
                <a:latin typeface="Segoe UI"/>
                <a:cs typeface="Segoe UI"/>
                <a:hlinkClick r:id="rId2">
                  <a:extLst>
                    <a:ext uri="{A12FA001-AC4F-418D-AE19-62706E023703}">
                      <ahyp:hlinkClr xmlns:ahyp="http://schemas.microsoft.com/office/drawing/2018/hyperlinkcolor" val="tx"/>
                    </a:ext>
                  </a:extLst>
                </a:hlinkClick>
              </a:rPr>
              <a:t>Teeman videon voit katsoa tästä.</a:t>
            </a:r>
            <a:endParaRPr lang="fi-FI">
              <a:latin typeface="Segoe UI"/>
              <a:cs typeface="Segoe UI"/>
            </a:endParaRPr>
          </a:p>
        </p:txBody>
      </p:sp>
    </p:spTree>
    <p:extLst>
      <p:ext uri="{BB962C8B-B14F-4D97-AF65-F5344CB8AC3E}">
        <p14:creationId xmlns:p14="http://schemas.microsoft.com/office/powerpoint/2010/main" val="21087671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tsikko 4">
            <a:extLst>
              <a:ext uri="{FF2B5EF4-FFF2-40B4-BE49-F238E27FC236}">
                <a16:creationId xmlns:a16="http://schemas.microsoft.com/office/drawing/2014/main" id="{196B1CD1-0D5F-480F-AF37-2A2C315DAB88}"/>
              </a:ext>
            </a:extLst>
          </p:cNvPr>
          <p:cNvSpPr>
            <a:spLocks noGrp="1"/>
          </p:cNvSpPr>
          <p:nvPr>
            <p:ph type="title"/>
          </p:nvPr>
        </p:nvSpPr>
        <p:spPr/>
        <p:txBody>
          <a:bodyPr>
            <a:normAutofit/>
          </a:bodyPr>
          <a:lstStyle/>
          <a:p>
            <a:r>
              <a:rPr lang="fi-FI" sz="3600" dirty="0"/>
              <a:t>TIIMIKESKUSTELU YRITTÄJYYDESTÄ</a:t>
            </a:r>
          </a:p>
        </p:txBody>
      </p:sp>
      <p:sp>
        <p:nvSpPr>
          <p:cNvPr id="6" name="Sisällön paikkamerkki 5">
            <a:extLst>
              <a:ext uri="{FF2B5EF4-FFF2-40B4-BE49-F238E27FC236}">
                <a16:creationId xmlns:a16="http://schemas.microsoft.com/office/drawing/2014/main" id="{D24E5ECA-BC70-4E76-BF45-00574C98FBBE}"/>
              </a:ext>
            </a:extLst>
          </p:cNvPr>
          <p:cNvSpPr>
            <a:spLocks noGrp="1"/>
          </p:cNvSpPr>
          <p:nvPr>
            <p:ph idx="1"/>
          </p:nvPr>
        </p:nvSpPr>
        <p:spPr/>
        <p:txBody>
          <a:bodyPr>
            <a:normAutofit/>
          </a:bodyPr>
          <a:lstStyle/>
          <a:p>
            <a:r>
              <a:rPr lang="fi-FI" sz="3200" dirty="0">
                <a:effectLst/>
                <a:latin typeface="Segoe UI" panose="020B0502040204020203" pitchFamily="34" charset="0"/>
                <a:ea typeface="Times New Roman" panose="02020603050405020304" pitchFamily="18" charset="0"/>
                <a:cs typeface="Times New Roman" panose="02020603050405020304" pitchFamily="18" charset="0"/>
              </a:rPr>
              <a:t>Mitä yrittäjyys on?</a:t>
            </a:r>
          </a:p>
          <a:p>
            <a:r>
              <a:rPr lang="fi-FI" sz="3200" dirty="0">
                <a:ea typeface="Times New Roman" panose="02020603050405020304" pitchFamily="18" charset="0"/>
                <a:cs typeface="Times New Roman" panose="02020603050405020304" pitchFamily="18" charset="0"/>
              </a:rPr>
              <a:t>Voisitteko toimia jossain työuran vaiheessa yrittäjänä?</a:t>
            </a:r>
            <a:endParaRPr lang="fi-FI" sz="3200" dirty="0">
              <a:effectLst/>
              <a:latin typeface="Segoe UI" panose="020B0502040204020203" pitchFamily="34" charset="0"/>
              <a:ea typeface="Times New Roman" panose="02020603050405020304" pitchFamily="18" charset="0"/>
              <a:cs typeface="Times New Roman" panose="02020603050405020304" pitchFamily="18" charset="0"/>
            </a:endParaRPr>
          </a:p>
          <a:p>
            <a:r>
              <a:rPr lang="fi-FI" sz="3200" dirty="0">
                <a:effectLst/>
                <a:latin typeface="Segoe UI" panose="020B0502040204020203" pitchFamily="34" charset="0"/>
                <a:ea typeface="Times New Roman" panose="02020603050405020304" pitchFamily="18" charset="0"/>
                <a:cs typeface="Times New Roman" panose="02020603050405020304" pitchFamily="18" charset="0"/>
              </a:rPr>
              <a:t>Millaisia taitoja yrittäjä tarvitsee?</a:t>
            </a:r>
          </a:p>
          <a:p>
            <a:r>
              <a:rPr lang="fi-FI" sz="3200" dirty="0">
                <a:effectLst/>
                <a:latin typeface="Segoe UI" panose="020B0502040204020203" pitchFamily="34" charset="0"/>
                <a:ea typeface="Times New Roman" panose="02020603050405020304" pitchFamily="18" charset="0"/>
                <a:cs typeface="Times New Roman" panose="02020603050405020304" pitchFamily="18" charset="0"/>
              </a:rPr>
              <a:t>Millaisia yrityksiä esimerkiksi meidän paikkakunnalla on?</a:t>
            </a:r>
          </a:p>
          <a:p>
            <a:endParaRPr lang="fi-FI" sz="3200" dirty="0">
              <a:ea typeface="Times New Roman" panose="02020603050405020304" pitchFamily="18" charset="0"/>
              <a:cs typeface="Times New Roman" panose="02020603050405020304" pitchFamily="18" charset="0"/>
            </a:endParaRPr>
          </a:p>
          <a:p>
            <a:pPr marL="0" indent="0">
              <a:buNone/>
            </a:pPr>
            <a:r>
              <a:rPr lang="fi-FI" sz="3200" dirty="0">
                <a:effectLst/>
                <a:latin typeface="Segoe UI" panose="020B0502040204020203" pitchFamily="34" charset="0"/>
                <a:ea typeface="Times New Roman" panose="02020603050405020304" pitchFamily="18" charset="0"/>
                <a:cs typeface="Times New Roman" panose="02020603050405020304" pitchFamily="18" charset="0"/>
              </a:rPr>
              <a:t>Aikaa keskustelulle on 3 minuuttia.</a:t>
            </a:r>
          </a:p>
        </p:txBody>
      </p:sp>
      <p:sp>
        <p:nvSpPr>
          <p:cNvPr id="4" name="Päivämäärän paikkamerkki 3">
            <a:extLst>
              <a:ext uri="{FF2B5EF4-FFF2-40B4-BE49-F238E27FC236}">
                <a16:creationId xmlns:a16="http://schemas.microsoft.com/office/drawing/2014/main" id="{BE7A6817-6B20-470D-A589-9D1EBE85E7E4}"/>
              </a:ext>
            </a:extLst>
          </p:cNvPr>
          <p:cNvSpPr>
            <a:spLocks noGrp="1"/>
          </p:cNvSpPr>
          <p:nvPr>
            <p:ph type="dt" sz="half" idx="10"/>
          </p:nvPr>
        </p:nvSpPr>
        <p:spPr/>
        <p:txBody>
          <a:bodyPr/>
          <a:lstStyle/>
          <a:p>
            <a:fld id="{602D821E-72F1-4088-B596-7B070DC3958B}" type="datetime1">
              <a:rPr lang="fi-FI" smtClean="0"/>
              <a:t>23.3.2023</a:t>
            </a:fld>
            <a:endParaRPr lang="fi-FI" dirty="0"/>
          </a:p>
        </p:txBody>
      </p:sp>
    </p:spTree>
    <p:extLst>
      <p:ext uri="{BB962C8B-B14F-4D97-AF65-F5344CB8AC3E}">
        <p14:creationId xmlns:p14="http://schemas.microsoft.com/office/powerpoint/2010/main" val="23558918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tsikko 7">
            <a:extLst>
              <a:ext uri="{FF2B5EF4-FFF2-40B4-BE49-F238E27FC236}">
                <a16:creationId xmlns:a16="http://schemas.microsoft.com/office/drawing/2014/main" id="{04ABB70E-EFD2-4A34-A7F1-1E2B9C4B3114}"/>
              </a:ext>
            </a:extLst>
          </p:cNvPr>
          <p:cNvSpPr>
            <a:spLocks noGrp="1"/>
          </p:cNvSpPr>
          <p:nvPr>
            <p:ph type="ctrTitle"/>
          </p:nvPr>
        </p:nvSpPr>
        <p:spPr/>
        <p:txBody>
          <a:bodyPr>
            <a:normAutofit fontScale="90000"/>
          </a:bodyPr>
          <a:lstStyle/>
          <a:p>
            <a:r>
              <a:rPr lang="fi-FI" dirty="0"/>
              <a:t>JOHDATUS YRITTÄJYYTEEN – TÄRKEITÄ ASIOITA MUUTAMASSA MINUUTISSA</a:t>
            </a:r>
          </a:p>
        </p:txBody>
      </p:sp>
      <p:sp>
        <p:nvSpPr>
          <p:cNvPr id="9" name="Alaotsikko 8">
            <a:extLst>
              <a:ext uri="{FF2B5EF4-FFF2-40B4-BE49-F238E27FC236}">
                <a16:creationId xmlns:a16="http://schemas.microsoft.com/office/drawing/2014/main" id="{7450880C-6789-42D6-83A2-60D7596A2915}"/>
              </a:ext>
            </a:extLst>
          </p:cNvPr>
          <p:cNvSpPr>
            <a:spLocks noGrp="1"/>
          </p:cNvSpPr>
          <p:nvPr>
            <p:ph type="subTitle" idx="1"/>
          </p:nvPr>
        </p:nvSpPr>
        <p:spPr/>
        <p:txBody>
          <a:bodyPr>
            <a:normAutofit fontScale="92500"/>
          </a:bodyPr>
          <a:lstStyle/>
          <a:p>
            <a:r>
              <a:rPr lang="fi-FI" dirty="0">
                <a:hlinkClick r:id="rId2">
                  <a:extLst>
                    <a:ext uri="{A12FA001-AC4F-418D-AE19-62706E023703}">
                      <ahyp:hlinkClr xmlns:ahyp="http://schemas.microsoft.com/office/drawing/2018/hyperlinkcolor" val="tx"/>
                    </a:ext>
                  </a:extLst>
                </a:hlinkClick>
              </a:rPr>
              <a:t>Klikkaa tästä videoon! Videon lähde: Nuori Yrittäjyys ry</a:t>
            </a:r>
            <a:endParaRPr lang="fi-FI" dirty="0"/>
          </a:p>
        </p:txBody>
      </p:sp>
      <p:sp>
        <p:nvSpPr>
          <p:cNvPr id="4" name="Päivämäärän paikkamerkki 3">
            <a:extLst>
              <a:ext uri="{FF2B5EF4-FFF2-40B4-BE49-F238E27FC236}">
                <a16:creationId xmlns:a16="http://schemas.microsoft.com/office/drawing/2014/main" id="{2ED1D3D8-2E6A-4E01-B30C-7A8AC70DDBE6}"/>
              </a:ext>
            </a:extLst>
          </p:cNvPr>
          <p:cNvSpPr>
            <a:spLocks noGrp="1"/>
          </p:cNvSpPr>
          <p:nvPr>
            <p:ph type="dt" sz="half" idx="10"/>
          </p:nvPr>
        </p:nvSpPr>
        <p:spPr/>
        <p:txBody>
          <a:bodyPr/>
          <a:lstStyle/>
          <a:p>
            <a:fld id="{D927CE58-BE91-4331-A26E-FD3292187D25}" type="datetime1">
              <a:rPr lang="fi-FI" smtClean="0"/>
              <a:t>23.3.2023</a:t>
            </a:fld>
            <a:endParaRPr lang="fi-FI"/>
          </a:p>
        </p:txBody>
      </p:sp>
      <p:sp>
        <p:nvSpPr>
          <p:cNvPr id="5" name="Dian numeron paikkamerkki 4">
            <a:extLst>
              <a:ext uri="{FF2B5EF4-FFF2-40B4-BE49-F238E27FC236}">
                <a16:creationId xmlns:a16="http://schemas.microsoft.com/office/drawing/2014/main" id="{CF840685-6779-46A8-9AA5-DF1B6E0642C8}"/>
              </a:ext>
            </a:extLst>
          </p:cNvPr>
          <p:cNvSpPr>
            <a:spLocks noGrp="1"/>
          </p:cNvSpPr>
          <p:nvPr>
            <p:ph type="sldNum" sz="quarter" idx="4294967295"/>
          </p:nvPr>
        </p:nvSpPr>
        <p:spPr>
          <a:xfrm>
            <a:off x="9448800" y="6356350"/>
            <a:ext cx="2743200" cy="365125"/>
          </a:xfrm>
        </p:spPr>
        <p:txBody>
          <a:bodyPr/>
          <a:lstStyle/>
          <a:p>
            <a:fld id="{69C2F4FE-713B-884F-B5BF-63AA24B8D1FF}" type="slidenum">
              <a:rPr lang="fi-FI" smtClean="0"/>
              <a:pPr/>
              <a:t>16</a:t>
            </a:fld>
            <a:endParaRPr lang="fi-FI"/>
          </a:p>
        </p:txBody>
      </p:sp>
    </p:spTree>
    <p:extLst>
      <p:ext uri="{BB962C8B-B14F-4D97-AF65-F5344CB8AC3E}">
        <p14:creationId xmlns:p14="http://schemas.microsoft.com/office/powerpoint/2010/main" val="33223753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tsikko 5">
            <a:extLst>
              <a:ext uri="{FF2B5EF4-FFF2-40B4-BE49-F238E27FC236}">
                <a16:creationId xmlns:a16="http://schemas.microsoft.com/office/drawing/2014/main" id="{296EE3E2-58FC-425D-9FFF-CC320465E2D4}"/>
              </a:ext>
            </a:extLst>
          </p:cNvPr>
          <p:cNvSpPr>
            <a:spLocks noGrp="1"/>
          </p:cNvSpPr>
          <p:nvPr>
            <p:ph type="title"/>
          </p:nvPr>
        </p:nvSpPr>
        <p:spPr/>
        <p:txBody>
          <a:bodyPr>
            <a:normAutofit/>
          </a:bodyPr>
          <a:lstStyle/>
          <a:p>
            <a:r>
              <a:rPr lang="fi-FI" sz="3600" dirty="0"/>
              <a:t>HAASTE</a:t>
            </a:r>
          </a:p>
        </p:txBody>
      </p:sp>
      <p:sp>
        <p:nvSpPr>
          <p:cNvPr id="8" name="Tekstin paikkamerkki 7">
            <a:extLst>
              <a:ext uri="{FF2B5EF4-FFF2-40B4-BE49-F238E27FC236}">
                <a16:creationId xmlns:a16="http://schemas.microsoft.com/office/drawing/2014/main" id="{FE02675B-F516-43E4-84D0-EA24B4F6DBB1}"/>
              </a:ext>
            </a:extLst>
          </p:cNvPr>
          <p:cNvSpPr>
            <a:spLocks noGrp="1"/>
          </p:cNvSpPr>
          <p:nvPr>
            <p:ph type="body" sz="quarter" idx="12"/>
          </p:nvPr>
        </p:nvSpPr>
        <p:spPr>
          <a:xfrm>
            <a:off x="757239" y="2491740"/>
            <a:ext cx="9282307" cy="2974781"/>
          </a:xfrm>
        </p:spPr>
        <p:txBody>
          <a:bodyPr>
            <a:normAutofit/>
          </a:bodyPr>
          <a:lstStyle/>
          <a:p>
            <a:r>
              <a:rPr lang="fi-FI" i="1" dirty="0"/>
              <a:t>”Tehtävänne on ideoida yritys, joka on toteuttamiskelpoinen. Idea voi olla arkinen tai uusi keksintö. Idea voi olla tuote tai palvelu tai niiden yhdistelmä. Teidän tulee huomioida ideassa jokin seuraavista: kestävä kehitys, digitalisaatio tai kansainvälisyys. </a:t>
            </a:r>
            <a:r>
              <a:rPr lang="fi-FI" sz="1800" i="1" dirty="0">
                <a:effectLst/>
                <a:latin typeface="Segoe UI" panose="020B0502040204020203" pitchFamily="34" charset="0"/>
                <a:ea typeface="Times New Roman" panose="02020603050405020304" pitchFamily="18" charset="0"/>
                <a:cs typeface="Times New Roman" panose="02020603050405020304" pitchFamily="18" charset="0"/>
              </a:rPr>
              <a:t>Liikeidea voi perustua teidän taitoihin ja osaamiseen, kiinnostuksen kohteisiin, asiakkaiden ongelmiin tai tarpeisiin, harrastuksiin tai trendeihin.</a:t>
            </a:r>
            <a:r>
              <a:rPr lang="fi-FI" i="1" dirty="0"/>
              <a:t>”</a:t>
            </a:r>
          </a:p>
          <a:p>
            <a:endParaRPr lang="fi-FI" i="1" dirty="0"/>
          </a:p>
          <a:p>
            <a:r>
              <a:rPr lang="fi-FI" dirty="0"/>
              <a:t>Muistakaa, että yrittäjyys ei aina edellytä täysin uutta keksintöä. Menestyksen avain on tehdä asiat paremmin kuin kilpailijat.</a:t>
            </a:r>
          </a:p>
        </p:txBody>
      </p:sp>
      <p:sp>
        <p:nvSpPr>
          <p:cNvPr id="7" name="Tekstin paikkamerkki 6">
            <a:extLst>
              <a:ext uri="{FF2B5EF4-FFF2-40B4-BE49-F238E27FC236}">
                <a16:creationId xmlns:a16="http://schemas.microsoft.com/office/drawing/2014/main" id="{BF36E2E4-21E1-468D-BDF5-8F11BC285560}"/>
              </a:ext>
            </a:extLst>
          </p:cNvPr>
          <p:cNvSpPr>
            <a:spLocks noGrp="1"/>
          </p:cNvSpPr>
          <p:nvPr>
            <p:ph type="body" sz="quarter" idx="11"/>
          </p:nvPr>
        </p:nvSpPr>
        <p:spPr>
          <a:xfrm>
            <a:off x="2335205" y="6178550"/>
            <a:ext cx="8104187" cy="421530"/>
          </a:xfrm>
        </p:spPr>
        <p:txBody>
          <a:bodyPr>
            <a:normAutofit/>
          </a:bodyPr>
          <a:lstStyle/>
          <a:p>
            <a:endParaRPr lang="fi-FI" dirty="0"/>
          </a:p>
        </p:txBody>
      </p:sp>
      <p:sp>
        <p:nvSpPr>
          <p:cNvPr id="4" name="Päivämäärän paikkamerkki 3">
            <a:extLst>
              <a:ext uri="{FF2B5EF4-FFF2-40B4-BE49-F238E27FC236}">
                <a16:creationId xmlns:a16="http://schemas.microsoft.com/office/drawing/2014/main" id="{47725932-689B-4BC6-8AA8-95E5897FE895}"/>
              </a:ext>
            </a:extLst>
          </p:cNvPr>
          <p:cNvSpPr>
            <a:spLocks noGrp="1"/>
          </p:cNvSpPr>
          <p:nvPr>
            <p:ph type="dt" sz="half" idx="4294967295"/>
          </p:nvPr>
        </p:nvSpPr>
        <p:spPr>
          <a:xfrm>
            <a:off x="0" y="6356350"/>
            <a:ext cx="2743200" cy="365125"/>
          </a:xfrm>
        </p:spPr>
        <p:txBody>
          <a:bodyPr/>
          <a:lstStyle/>
          <a:p>
            <a:fld id="{D927CE58-BE91-4331-A26E-FD3292187D25}" type="datetime1">
              <a:rPr lang="fi-FI" smtClean="0"/>
              <a:t>23.3.2023</a:t>
            </a:fld>
            <a:endParaRPr lang="fi-FI"/>
          </a:p>
        </p:txBody>
      </p:sp>
    </p:spTree>
    <p:extLst>
      <p:ext uri="{BB962C8B-B14F-4D97-AF65-F5344CB8AC3E}">
        <p14:creationId xmlns:p14="http://schemas.microsoft.com/office/powerpoint/2010/main" val="12377462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BF4A20F8-0A8E-4FA9-BB31-949F63F11602}"/>
              </a:ext>
            </a:extLst>
          </p:cNvPr>
          <p:cNvSpPr>
            <a:spLocks noGrp="1"/>
          </p:cNvSpPr>
          <p:nvPr>
            <p:ph type="title"/>
          </p:nvPr>
        </p:nvSpPr>
        <p:spPr/>
        <p:txBody>
          <a:bodyPr>
            <a:normAutofit/>
          </a:bodyPr>
          <a:lstStyle/>
          <a:p>
            <a:r>
              <a:rPr lang="fi-FI" sz="3600" dirty="0"/>
              <a:t>KILPAILU</a:t>
            </a:r>
          </a:p>
        </p:txBody>
      </p:sp>
      <p:sp>
        <p:nvSpPr>
          <p:cNvPr id="3" name="Tekstin paikkamerkki 2">
            <a:extLst>
              <a:ext uri="{FF2B5EF4-FFF2-40B4-BE49-F238E27FC236}">
                <a16:creationId xmlns:a16="http://schemas.microsoft.com/office/drawing/2014/main" id="{0BA932C4-88C3-430D-B8AC-CB27679122D5}"/>
              </a:ext>
            </a:extLst>
          </p:cNvPr>
          <p:cNvSpPr>
            <a:spLocks noGrp="1"/>
          </p:cNvSpPr>
          <p:nvPr>
            <p:ph type="body" sz="quarter" idx="12"/>
          </p:nvPr>
        </p:nvSpPr>
        <p:spPr>
          <a:xfrm>
            <a:off x="757239" y="2211186"/>
            <a:ext cx="9826942" cy="3255336"/>
          </a:xfrm>
        </p:spPr>
        <p:txBody>
          <a:bodyPr>
            <a:normAutofit/>
          </a:bodyPr>
          <a:lstStyle/>
          <a:p>
            <a:pPr marL="285750" indent="-285750">
              <a:buFont typeface="Arial" panose="020B0604020202020204" pitchFamily="34" charset="0"/>
              <a:buChar char="•"/>
            </a:pPr>
            <a:r>
              <a:rPr lang="fi-FI" dirty="0"/>
              <a:t>Jokaisesta luokasta valitaan yksi tiimi loppukilpailuun, jossa ideat esitellään tuomaristolle. Tuomaristo valitsee voittajan, joka saa palkinnon.</a:t>
            </a:r>
          </a:p>
          <a:p>
            <a:pPr marL="285750" indent="-285750">
              <a:buFont typeface="Arial" panose="020B0604020202020204" pitchFamily="34" charset="0"/>
              <a:buChar char="•"/>
            </a:pPr>
            <a:r>
              <a:rPr lang="fi-FI" dirty="0"/>
              <a:t>Tuomaristo arvioi ideoita niiden potentiaalin ja toteuttamiskelpoisuuden mukaan.</a:t>
            </a:r>
          </a:p>
          <a:p>
            <a:pPr marL="285750" indent="-285750">
              <a:buFont typeface="Arial" panose="020B0604020202020204" pitchFamily="34" charset="0"/>
              <a:buChar char="•"/>
            </a:pPr>
            <a:r>
              <a:rPr lang="fi-FI" dirty="0"/>
              <a:t>Kilpailussa on neljä kriteeriä:</a:t>
            </a:r>
          </a:p>
          <a:p>
            <a:pPr marL="742950" lvl="1" indent="-285750">
              <a:buFont typeface="Arial" panose="020B0604020202020204" pitchFamily="34" charset="0"/>
              <a:buChar char="•"/>
            </a:pPr>
            <a:r>
              <a:rPr lang="fi-FI" b="1" dirty="0"/>
              <a:t>IDEA</a:t>
            </a:r>
            <a:r>
              <a:rPr lang="fi-FI" dirty="0"/>
              <a:t> -&gt; Ratkaiseeko idea ongelman? Mitkä ovat tuotteen/palvelun tärkeimmät ominaisuudet? Onko idea toteuttamiskelpoinen?</a:t>
            </a:r>
          </a:p>
          <a:p>
            <a:pPr marL="742950" lvl="1" indent="-285750">
              <a:buFont typeface="Arial" panose="020B0604020202020204" pitchFamily="34" charset="0"/>
              <a:buChar char="•"/>
            </a:pPr>
            <a:r>
              <a:rPr lang="fi-FI" b="1" dirty="0"/>
              <a:t>LIIKEIDEA</a:t>
            </a:r>
            <a:r>
              <a:rPr lang="fi-FI" dirty="0"/>
              <a:t> -&gt; Mitä hyötyä tuotteesta/palvelusta on? Onko tunnistettu kohderyhmiä? Miten markkinoidaan ja myydään? Jääkö yrityksen nimi/logo mieleen?</a:t>
            </a:r>
          </a:p>
          <a:p>
            <a:pPr marL="742950" lvl="1" indent="-285750">
              <a:buFont typeface="Arial" panose="020B0604020202020204" pitchFamily="34" charset="0"/>
              <a:buChar char="•"/>
            </a:pPr>
            <a:r>
              <a:rPr lang="fi-FI" b="1"/>
              <a:t>ESITYS</a:t>
            </a:r>
            <a:r>
              <a:rPr lang="fi-FI"/>
              <a:t> </a:t>
            </a:r>
            <a:r>
              <a:rPr lang="fi-FI" dirty="0"/>
              <a:t>-&gt; Onko esityksessä selkeä rakenne? Osallistuvatko kaikki esitykseen? Jäikö esityksestä tunne, että haluat kuulla lisää?</a:t>
            </a:r>
          </a:p>
        </p:txBody>
      </p:sp>
      <p:sp>
        <p:nvSpPr>
          <p:cNvPr id="4" name="Tekstin paikkamerkki 3">
            <a:extLst>
              <a:ext uri="{FF2B5EF4-FFF2-40B4-BE49-F238E27FC236}">
                <a16:creationId xmlns:a16="http://schemas.microsoft.com/office/drawing/2014/main" id="{6E0E3186-6B19-4194-BAF9-C27ED69027FD}"/>
              </a:ext>
            </a:extLst>
          </p:cNvPr>
          <p:cNvSpPr>
            <a:spLocks noGrp="1"/>
          </p:cNvSpPr>
          <p:nvPr>
            <p:ph type="body" sz="quarter" idx="11"/>
          </p:nvPr>
        </p:nvSpPr>
        <p:spPr/>
        <p:txBody>
          <a:bodyPr/>
          <a:lstStyle/>
          <a:p>
            <a:endParaRPr lang="fi-FI"/>
          </a:p>
        </p:txBody>
      </p:sp>
      <p:sp>
        <p:nvSpPr>
          <p:cNvPr id="5" name="Dian numeron paikkamerkki 4">
            <a:extLst>
              <a:ext uri="{FF2B5EF4-FFF2-40B4-BE49-F238E27FC236}">
                <a16:creationId xmlns:a16="http://schemas.microsoft.com/office/drawing/2014/main" id="{5527339E-0F3B-4816-B1A4-0963288FBA92}"/>
              </a:ext>
            </a:extLst>
          </p:cNvPr>
          <p:cNvSpPr>
            <a:spLocks noGrp="1"/>
          </p:cNvSpPr>
          <p:nvPr>
            <p:ph type="sldNum" sz="quarter" idx="13"/>
          </p:nvPr>
        </p:nvSpPr>
        <p:spPr>
          <a:xfrm>
            <a:off x="8699500" y="6178550"/>
            <a:ext cx="2743200" cy="365125"/>
          </a:xfrm>
          <a:prstGeom prst="rect">
            <a:avLst/>
          </a:prstGeom>
        </p:spPr>
        <p:txBody>
          <a:bodyPr vert="horz" lIns="91440" tIns="45720" rIns="91440" bIns="45720" rtlCol="0" anchor="ctr"/>
          <a:lstStyle>
            <a:defPPr>
              <a:defRPr lang="fi-FI"/>
            </a:defPPr>
            <a:lvl1pPr marL="0" algn="r" defTabSz="914400" rtl="0" eaLnBrk="1" latinLnBrk="0" hangingPunct="1">
              <a:defRPr sz="1200" kern="1200">
                <a:solidFill>
                  <a:schemeClr val="tx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9C2F4FE-713B-884F-B5BF-63AA24B8D1FF}" type="slidenum">
              <a:rPr lang="fi-FI" smtClean="0"/>
              <a:pPr/>
              <a:t>18</a:t>
            </a:fld>
            <a:endParaRPr lang="fi-FI"/>
          </a:p>
        </p:txBody>
      </p:sp>
    </p:spTree>
    <p:extLst>
      <p:ext uri="{BB962C8B-B14F-4D97-AF65-F5344CB8AC3E}">
        <p14:creationId xmlns:p14="http://schemas.microsoft.com/office/powerpoint/2010/main" val="9397562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F90B1277-1AFE-47E5-ADDC-09D2C63F6936}"/>
              </a:ext>
            </a:extLst>
          </p:cNvPr>
          <p:cNvSpPr>
            <a:spLocks noGrp="1"/>
          </p:cNvSpPr>
          <p:nvPr>
            <p:ph type="title"/>
          </p:nvPr>
        </p:nvSpPr>
        <p:spPr/>
        <p:txBody>
          <a:bodyPr>
            <a:normAutofit/>
          </a:bodyPr>
          <a:lstStyle/>
          <a:p>
            <a:r>
              <a:rPr lang="fi-FI" sz="3600" dirty="0"/>
              <a:t>HYVÄ LIIKEIDEA</a:t>
            </a:r>
          </a:p>
        </p:txBody>
      </p:sp>
      <p:sp>
        <p:nvSpPr>
          <p:cNvPr id="3" name="Tekstin paikkamerkki 2">
            <a:extLst>
              <a:ext uri="{FF2B5EF4-FFF2-40B4-BE49-F238E27FC236}">
                <a16:creationId xmlns:a16="http://schemas.microsoft.com/office/drawing/2014/main" id="{30890D59-5A09-41C1-9517-62C8614E062F}"/>
              </a:ext>
            </a:extLst>
          </p:cNvPr>
          <p:cNvSpPr>
            <a:spLocks noGrp="1"/>
          </p:cNvSpPr>
          <p:nvPr>
            <p:ph type="body" sz="quarter" idx="12"/>
          </p:nvPr>
        </p:nvSpPr>
        <p:spPr/>
        <p:txBody>
          <a:bodyPr>
            <a:normAutofit lnSpcReduction="10000"/>
          </a:bodyPr>
          <a:lstStyle/>
          <a:p>
            <a:pPr marL="285750" indent="-285750">
              <a:buFont typeface="Arial" panose="020B0604020202020204" pitchFamily="34" charset="0"/>
              <a:buChar char="•"/>
            </a:pPr>
            <a:r>
              <a:rPr lang="fi-FI" sz="3200" dirty="0"/>
              <a:t>Ajankohtainen, houkutteleva, kestävä, arvoa tuottava ja toteuttamiskelpoinen.</a:t>
            </a:r>
          </a:p>
          <a:p>
            <a:pPr marL="285750" indent="-285750">
              <a:buFont typeface="Arial" panose="020B0604020202020204" pitchFamily="34" charset="0"/>
              <a:buChar char="•"/>
            </a:pPr>
            <a:r>
              <a:rPr lang="fi-FI" sz="3200" dirty="0"/>
              <a:t>Liikeidean ei tarvitse olla uusi keksintö, mutta sen on oltava parempi kuin kilpailijoiden.</a:t>
            </a:r>
          </a:p>
          <a:p>
            <a:pPr marL="285750" indent="-285750">
              <a:buFont typeface="Arial" panose="020B0604020202020204" pitchFamily="34" charset="0"/>
              <a:buChar char="•"/>
            </a:pPr>
            <a:r>
              <a:rPr lang="fi-FI" sz="3200" dirty="0"/>
              <a:t>Muistakaa myös, että ihmiset eivät osta tuotteita tai palveluita, ihmiset ostavat ratkaisuja ongelmiinsa.</a:t>
            </a:r>
          </a:p>
        </p:txBody>
      </p:sp>
      <p:sp>
        <p:nvSpPr>
          <p:cNvPr id="4" name="Tekstin paikkamerkki 3">
            <a:extLst>
              <a:ext uri="{FF2B5EF4-FFF2-40B4-BE49-F238E27FC236}">
                <a16:creationId xmlns:a16="http://schemas.microsoft.com/office/drawing/2014/main" id="{44E264B1-36F0-4A4A-94CF-6764946D946B}"/>
              </a:ext>
            </a:extLst>
          </p:cNvPr>
          <p:cNvSpPr>
            <a:spLocks noGrp="1"/>
          </p:cNvSpPr>
          <p:nvPr>
            <p:ph type="body" sz="quarter" idx="11"/>
          </p:nvPr>
        </p:nvSpPr>
        <p:spPr/>
        <p:txBody>
          <a:bodyPr/>
          <a:lstStyle/>
          <a:p>
            <a:endParaRPr lang="fi-FI" dirty="0"/>
          </a:p>
        </p:txBody>
      </p:sp>
      <p:sp>
        <p:nvSpPr>
          <p:cNvPr id="5" name="Dian numeron paikkamerkki 4">
            <a:extLst>
              <a:ext uri="{FF2B5EF4-FFF2-40B4-BE49-F238E27FC236}">
                <a16:creationId xmlns:a16="http://schemas.microsoft.com/office/drawing/2014/main" id="{976608F2-8466-4E0D-98E2-A045DB93D664}"/>
              </a:ext>
            </a:extLst>
          </p:cNvPr>
          <p:cNvSpPr>
            <a:spLocks noGrp="1"/>
          </p:cNvSpPr>
          <p:nvPr>
            <p:ph type="sldNum" sz="quarter" idx="13"/>
          </p:nvPr>
        </p:nvSpPr>
        <p:spPr>
          <a:xfrm>
            <a:off x="8699500" y="6178550"/>
            <a:ext cx="2743200" cy="365125"/>
          </a:xfrm>
          <a:prstGeom prst="rect">
            <a:avLst/>
          </a:prstGeom>
        </p:spPr>
        <p:txBody>
          <a:bodyPr vert="horz" lIns="91440" tIns="45720" rIns="91440" bIns="45720" rtlCol="0" anchor="ctr"/>
          <a:lstStyle>
            <a:defPPr>
              <a:defRPr lang="fi-FI"/>
            </a:defPPr>
            <a:lvl1pPr marL="0" algn="r" defTabSz="914400" rtl="0" eaLnBrk="1" latinLnBrk="0" hangingPunct="1">
              <a:defRPr sz="1200" kern="1200">
                <a:solidFill>
                  <a:schemeClr val="tx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9C2F4FE-713B-884F-B5BF-63AA24B8D1FF}" type="slidenum">
              <a:rPr lang="fi-FI" smtClean="0"/>
              <a:pPr/>
              <a:t>19</a:t>
            </a:fld>
            <a:endParaRPr lang="fi-FI"/>
          </a:p>
        </p:txBody>
      </p:sp>
    </p:spTree>
    <p:extLst>
      <p:ext uri="{BB962C8B-B14F-4D97-AF65-F5344CB8AC3E}">
        <p14:creationId xmlns:p14="http://schemas.microsoft.com/office/powerpoint/2010/main" val="23986943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tsikko 4">
            <a:extLst>
              <a:ext uri="{FF2B5EF4-FFF2-40B4-BE49-F238E27FC236}">
                <a16:creationId xmlns:a16="http://schemas.microsoft.com/office/drawing/2014/main" id="{296DFACA-801F-4C73-8180-17B9E7EB740A}"/>
              </a:ext>
            </a:extLst>
          </p:cNvPr>
          <p:cNvSpPr>
            <a:spLocks noGrp="1"/>
          </p:cNvSpPr>
          <p:nvPr>
            <p:ph type="title"/>
          </p:nvPr>
        </p:nvSpPr>
        <p:spPr/>
        <p:txBody>
          <a:bodyPr>
            <a:normAutofit/>
          </a:bodyPr>
          <a:lstStyle/>
          <a:p>
            <a:r>
              <a:rPr lang="fi-FI" sz="2800" dirty="0"/>
              <a:t>TERVETULOA SUKELTAMAAN TYÖELÄMÄN JA YRITTÄJYYDEN MAAILMAAN!</a:t>
            </a:r>
          </a:p>
        </p:txBody>
      </p:sp>
      <p:sp>
        <p:nvSpPr>
          <p:cNvPr id="7" name="Tekstin paikkamerkki 6">
            <a:extLst>
              <a:ext uri="{FF2B5EF4-FFF2-40B4-BE49-F238E27FC236}">
                <a16:creationId xmlns:a16="http://schemas.microsoft.com/office/drawing/2014/main" id="{09B62232-8CEC-42B6-B821-4BF195B19441}"/>
              </a:ext>
            </a:extLst>
          </p:cNvPr>
          <p:cNvSpPr>
            <a:spLocks noGrp="1"/>
          </p:cNvSpPr>
          <p:nvPr>
            <p:ph type="body" sz="quarter" idx="12"/>
          </p:nvPr>
        </p:nvSpPr>
        <p:spPr/>
        <p:txBody>
          <a:bodyPr>
            <a:normAutofit lnSpcReduction="10000"/>
          </a:bodyPr>
          <a:lstStyle/>
          <a:p>
            <a:pPr marL="0" indent="0">
              <a:buNone/>
            </a:pPr>
            <a:r>
              <a:rPr lang="fi-FI" sz="2400" dirty="0"/>
              <a:t>Tässä projektissa tutustutaan työelämään ja yrittäjyyteen käytännössä.</a:t>
            </a:r>
          </a:p>
          <a:p>
            <a:pPr marL="285750" indent="-285750">
              <a:buFont typeface="Arial" panose="020B0604020202020204" pitchFamily="34" charset="0"/>
              <a:buChar char="•"/>
            </a:pPr>
            <a:r>
              <a:rPr lang="fi-FI" sz="2400" b="1" dirty="0"/>
              <a:t>Työelämässä </a:t>
            </a:r>
            <a:r>
              <a:rPr lang="fi-FI" sz="2400" dirty="0"/>
              <a:t>tarvitaan erilaisia tietoja, taitoja ja asenteita sekä kykyä ja halukkuutta toimia yhdessä. </a:t>
            </a:r>
          </a:p>
          <a:p>
            <a:pPr marL="285750" indent="-285750">
              <a:buFont typeface="Arial" panose="020B0604020202020204" pitchFamily="34" charset="0"/>
              <a:buChar char="•"/>
            </a:pPr>
            <a:r>
              <a:rPr lang="fi-FI" sz="2400" b="1" dirty="0"/>
              <a:t>Yrittäjyyden avulla </a:t>
            </a:r>
            <a:r>
              <a:rPr lang="fi-FI" sz="2400" dirty="0"/>
              <a:t>ratkaistaan haasteita ja tuotetaan palveluita ja tuotteita.</a:t>
            </a:r>
          </a:p>
          <a:p>
            <a:pPr marL="0" indent="0">
              <a:buNone/>
            </a:pPr>
            <a:r>
              <a:rPr lang="fi-FI" sz="2400" dirty="0"/>
              <a:t> </a:t>
            </a:r>
          </a:p>
          <a:p>
            <a:pPr marL="0" indent="0">
              <a:buNone/>
            </a:pPr>
            <a:r>
              <a:rPr lang="fi-FI" sz="2400" b="1" dirty="0"/>
              <a:t>Projekti vaatii </a:t>
            </a:r>
            <a:r>
              <a:rPr lang="fi-FI" sz="2400" dirty="0"/>
              <a:t>sinulta energiaa, luovuutta, rohkeutta kokeilla, menoa epämukavuusalueelle ja tiimityötaitoja.</a:t>
            </a:r>
          </a:p>
          <a:p>
            <a:endParaRPr lang="fi-FI" sz="2400" dirty="0"/>
          </a:p>
        </p:txBody>
      </p:sp>
      <p:sp>
        <p:nvSpPr>
          <p:cNvPr id="6" name="Tekstin paikkamerkki 5">
            <a:extLst>
              <a:ext uri="{FF2B5EF4-FFF2-40B4-BE49-F238E27FC236}">
                <a16:creationId xmlns:a16="http://schemas.microsoft.com/office/drawing/2014/main" id="{48683B74-ADE5-4572-95B2-C33A50E121DA}"/>
              </a:ext>
            </a:extLst>
          </p:cNvPr>
          <p:cNvSpPr>
            <a:spLocks noGrp="1"/>
          </p:cNvSpPr>
          <p:nvPr>
            <p:ph type="body" sz="quarter" idx="11"/>
          </p:nvPr>
        </p:nvSpPr>
        <p:spPr/>
        <p:txBody>
          <a:bodyPr/>
          <a:lstStyle/>
          <a:p>
            <a:endParaRPr lang="fi-FI"/>
          </a:p>
        </p:txBody>
      </p:sp>
      <p:sp>
        <p:nvSpPr>
          <p:cNvPr id="4" name="Päivämäärän paikkamerkki 3">
            <a:extLst>
              <a:ext uri="{FF2B5EF4-FFF2-40B4-BE49-F238E27FC236}">
                <a16:creationId xmlns:a16="http://schemas.microsoft.com/office/drawing/2014/main" id="{B2AB7DAC-AA0C-4400-A7CB-3AB67A78C3F0}"/>
              </a:ext>
            </a:extLst>
          </p:cNvPr>
          <p:cNvSpPr>
            <a:spLocks noGrp="1"/>
          </p:cNvSpPr>
          <p:nvPr>
            <p:ph type="dt" sz="half" idx="4294967295"/>
          </p:nvPr>
        </p:nvSpPr>
        <p:spPr>
          <a:xfrm>
            <a:off x="11225213" y="3697288"/>
            <a:ext cx="966787" cy="365125"/>
          </a:xfrm>
        </p:spPr>
        <p:txBody>
          <a:bodyPr/>
          <a:lstStyle/>
          <a:p>
            <a:fld id="{13851BC7-B432-4747-9742-70043FBB6BD1}" type="datetime1">
              <a:rPr lang="fi-FI" smtClean="0"/>
              <a:pPr/>
              <a:t>23.3.2023</a:t>
            </a:fld>
            <a:endParaRPr lang="fi-FI" dirty="0"/>
          </a:p>
        </p:txBody>
      </p:sp>
    </p:spTree>
    <p:extLst>
      <p:ext uri="{BB962C8B-B14F-4D97-AF65-F5344CB8AC3E}">
        <p14:creationId xmlns:p14="http://schemas.microsoft.com/office/powerpoint/2010/main" val="15316606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tsikko 5">
            <a:extLst>
              <a:ext uri="{FF2B5EF4-FFF2-40B4-BE49-F238E27FC236}">
                <a16:creationId xmlns:a16="http://schemas.microsoft.com/office/drawing/2014/main" id="{0F2FFE4D-D13B-4C83-A4BD-70C5B30BA962}"/>
              </a:ext>
            </a:extLst>
          </p:cNvPr>
          <p:cNvSpPr>
            <a:spLocks noGrp="1"/>
          </p:cNvSpPr>
          <p:nvPr>
            <p:ph type="title"/>
          </p:nvPr>
        </p:nvSpPr>
        <p:spPr/>
        <p:txBody>
          <a:bodyPr>
            <a:normAutofit/>
          </a:bodyPr>
          <a:lstStyle/>
          <a:p>
            <a:r>
              <a:rPr lang="fi-FI" sz="3600" dirty="0"/>
              <a:t>TIIMITEHTÄVÄ</a:t>
            </a:r>
          </a:p>
        </p:txBody>
      </p:sp>
      <p:sp>
        <p:nvSpPr>
          <p:cNvPr id="8" name="Tekstin paikkamerkki 7">
            <a:extLst>
              <a:ext uri="{FF2B5EF4-FFF2-40B4-BE49-F238E27FC236}">
                <a16:creationId xmlns:a16="http://schemas.microsoft.com/office/drawing/2014/main" id="{17EAB145-BA3E-4E3B-8405-3FA704ACEE13}"/>
              </a:ext>
            </a:extLst>
          </p:cNvPr>
          <p:cNvSpPr>
            <a:spLocks noGrp="1"/>
          </p:cNvSpPr>
          <p:nvPr>
            <p:ph type="body" sz="quarter" idx="12"/>
          </p:nvPr>
        </p:nvSpPr>
        <p:spPr>
          <a:xfrm>
            <a:off x="757239" y="2366128"/>
            <a:ext cx="4941432" cy="3100393"/>
          </a:xfrm>
        </p:spPr>
        <p:txBody>
          <a:bodyPr>
            <a:normAutofit/>
          </a:bodyPr>
          <a:lstStyle/>
          <a:p>
            <a:pPr marL="0" indent="0">
              <a:lnSpc>
                <a:spcPct val="100000"/>
              </a:lnSpc>
              <a:buNone/>
            </a:pPr>
            <a:r>
              <a:rPr lang="fi-FI" sz="1800" dirty="0"/>
              <a:t>Nyt on aika lähteä miettimään, mikä voisi olla tiimin idea. Ide</a:t>
            </a:r>
            <a:r>
              <a:rPr lang="fi-FI" dirty="0"/>
              <a:t>a lähtee teistä itsestänne liikkeelle. Idea voi olla pieni tai suuri.</a:t>
            </a:r>
            <a:endParaRPr lang="fi-FI" sz="1800" dirty="0"/>
          </a:p>
          <a:p>
            <a:pPr marL="0" indent="0">
              <a:lnSpc>
                <a:spcPct val="100000"/>
              </a:lnSpc>
              <a:buNone/>
            </a:pPr>
            <a:endParaRPr lang="fi-FI" dirty="0"/>
          </a:p>
          <a:p>
            <a:pPr marL="0" indent="0">
              <a:lnSpc>
                <a:spcPct val="100000"/>
              </a:lnSpc>
              <a:buNone/>
            </a:pPr>
            <a:r>
              <a:rPr lang="fi-FI" sz="1800" b="1" dirty="0"/>
              <a:t>Säännöt kehitettävälle idealle ovat:</a:t>
            </a:r>
          </a:p>
          <a:p>
            <a:pPr marL="285750" indent="-285750">
              <a:lnSpc>
                <a:spcPct val="100000"/>
              </a:lnSpc>
              <a:buFont typeface="Arial" panose="020B0604020202020204" pitchFamily="34" charset="0"/>
              <a:buChar char="•"/>
            </a:pPr>
            <a:r>
              <a:rPr lang="fi-FI" sz="1800" dirty="0"/>
              <a:t>Liikeideassa tai sen toteutuksessa tulee näkyä kestävä kehitys, digitalisaatio tai kansainvälisyys.</a:t>
            </a:r>
          </a:p>
          <a:p>
            <a:pPr marL="285750" indent="-285750">
              <a:lnSpc>
                <a:spcPct val="100000"/>
              </a:lnSpc>
              <a:buFont typeface="Arial" panose="020B0604020202020204" pitchFamily="34" charset="0"/>
              <a:buChar char="•"/>
            </a:pPr>
            <a:r>
              <a:rPr lang="fi-FI" dirty="0"/>
              <a:t>Liikeidean pitää olla toteuttamiskelpoinen.</a:t>
            </a:r>
            <a:endParaRPr lang="fi-FI" sz="1800" dirty="0"/>
          </a:p>
        </p:txBody>
      </p:sp>
      <p:sp>
        <p:nvSpPr>
          <p:cNvPr id="7" name="Tekstin paikkamerkki 6">
            <a:extLst>
              <a:ext uri="{FF2B5EF4-FFF2-40B4-BE49-F238E27FC236}">
                <a16:creationId xmlns:a16="http://schemas.microsoft.com/office/drawing/2014/main" id="{488A854C-26B9-4789-ADA8-A20282C5120F}"/>
              </a:ext>
            </a:extLst>
          </p:cNvPr>
          <p:cNvSpPr>
            <a:spLocks noGrp="1"/>
          </p:cNvSpPr>
          <p:nvPr>
            <p:ph type="body" sz="quarter" idx="11"/>
          </p:nvPr>
        </p:nvSpPr>
        <p:spPr/>
        <p:txBody>
          <a:bodyPr/>
          <a:lstStyle/>
          <a:p>
            <a:r>
              <a:rPr lang="fi-FI" b="1" dirty="0"/>
              <a:t>AIVORIIHI</a:t>
            </a:r>
          </a:p>
        </p:txBody>
      </p:sp>
      <p:sp>
        <p:nvSpPr>
          <p:cNvPr id="5" name="Dian numeron paikkamerkki 4">
            <a:extLst>
              <a:ext uri="{FF2B5EF4-FFF2-40B4-BE49-F238E27FC236}">
                <a16:creationId xmlns:a16="http://schemas.microsoft.com/office/drawing/2014/main" id="{D4A862D6-D074-4C36-B186-9FC6E1049BE5}"/>
              </a:ext>
            </a:extLst>
          </p:cNvPr>
          <p:cNvSpPr>
            <a:spLocks noGrp="1"/>
          </p:cNvSpPr>
          <p:nvPr>
            <p:ph type="sldNum" sz="quarter" idx="14"/>
          </p:nvPr>
        </p:nvSpPr>
        <p:spPr>
          <a:xfrm>
            <a:off x="8699500" y="6178550"/>
            <a:ext cx="2743200" cy="365125"/>
          </a:xfrm>
          <a:prstGeom prst="rect">
            <a:avLst/>
          </a:prstGeom>
        </p:spPr>
        <p:txBody>
          <a:bodyPr vert="horz" lIns="91440" tIns="45720" rIns="91440" bIns="45720" rtlCol="0" anchor="ctr"/>
          <a:lstStyle>
            <a:defPPr>
              <a:defRPr lang="fi-FI"/>
            </a:defPPr>
            <a:lvl1pPr marL="0" algn="r" defTabSz="914400" rtl="0" eaLnBrk="1" latinLnBrk="0" hangingPunct="1">
              <a:defRPr sz="1200" kern="1200">
                <a:solidFill>
                  <a:schemeClr val="tx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9C2F4FE-713B-884F-B5BF-63AA24B8D1FF}" type="slidenum">
              <a:rPr lang="fi-FI" smtClean="0"/>
              <a:pPr/>
              <a:t>20</a:t>
            </a:fld>
            <a:endParaRPr lang="fi-FI"/>
          </a:p>
        </p:txBody>
      </p:sp>
      <p:sp>
        <p:nvSpPr>
          <p:cNvPr id="4" name="Päivämäärän paikkamerkki 3">
            <a:extLst>
              <a:ext uri="{FF2B5EF4-FFF2-40B4-BE49-F238E27FC236}">
                <a16:creationId xmlns:a16="http://schemas.microsoft.com/office/drawing/2014/main" id="{54D4E9C3-ACB7-4268-B8D3-CB96E0733DB9}"/>
              </a:ext>
            </a:extLst>
          </p:cNvPr>
          <p:cNvSpPr>
            <a:spLocks noGrp="1"/>
          </p:cNvSpPr>
          <p:nvPr>
            <p:ph type="dt" sz="half" idx="4294967295"/>
          </p:nvPr>
        </p:nvSpPr>
        <p:spPr>
          <a:xfrm>
            <a:off x="0" y="6356350"/>
            <a:ext cx="2743200" cy="365125"/>
          </a:xfrm>
        </p:spPr>
        <p:txBody>
          <a:bodyPr/>
          <a:lstStyle/>
          <a:p>
            <a:fld id="{D927CE58-BE91-4331-A26E-FD3292187D25}" type="datetime1">
              <a:rPr lang="fi-FI" smtClean="0"/>
              <a:t>23.3.2023</a:t>
            </a:fld>
            <a:endParaRPr lang="fi-FI"/>
          </a:p>
        </p:txBody>
      </p:sp>
      <p:sp>
        <p:nvSpPr>
          <p:cNvPr id="9" name="Kuusikulmio 8">
            <a:extLst>
              <a:ext uri="{FF2B5EF4-FFF2-40B4-BE49-F238E27FC236}">
                <a16:creationId xmlns:a16="http://schemas.microsoft.com/office/drawing/2014/main" id="{0BB55DDD-9B92-46F0-A1A8-6309B31ED33F}"/>
              </a:ext>
            </a:extLst>
          </p:cNvPr>
          <p:cNvSpPr/>
          <p:nvPr/>
        </p:nvSpPr>
        <p:spPr>
          <a:xfrm rot="5400000">
            <a:off x="8186610" y="967830"/>
            <a:ext cx="1706803" cy="1726070"/>
          </a:xfrm>
          <a:prstGeom prst="hexagon">
            <a:avLst/>
          </a:prstGeom>
          <a:solidFill>
            <a:srgbClr val="7F034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1600" b="1" dirty="0">
                <a:latin typeface="+mj-lt"/>
              </a:rPr>
              <a:t>Koulutus</a:t>
            </a:r>
            <a:endParaRPr lang="fi-FI" sz="1600" dirty="0">
              <a:latin typeface="+mj-lt"/>
            </a:endParaRPr>
          </a:p>
        </p:txBody>
      </p:sp>
      <p:sp>
        <p:nvSpPr>
          <p:cNvPr id="10" name="Kuusikulmio 9">
            <a:extLst>
              <a:ext uri="{FF2B5EF4-FFF2-40B4-BE49-F238E27FC236}">
                <a16:creationId xmlns:a16="http://schemas.microsoft.com/office/drawing/2014/main" id="{28B3537B-587E-4AB7-8709-C6C563E032EE}"/>
              </a:ext>
            </a:extLst>
          </p:cNvPr>
          <p:cNvSpPr/>
          <p:nvPr/>
        </p:nvSpPr>
        <p:spPr>
          <a:xfrm rot="5400000">
            <a:off x="6557885" y="2100929"/>
            <a:ext cx="1706803" cy="1835911"/>
          </a:xfrm>
          <a:prstGeom prst="hexagon">
            <a:avLst/>
          </a:prstGeom>
          <a:solidFill>
            <a:srgbClr val="7F034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1600" b="1" dirty="0">
                <a:latin typeface="+mj-lt"/>
              </a:rPr>
              <a:t>Osaaminen</a:t>
            </a:r>
            <a:endParaRPr lang="fi-FI" sz="1600" dirty="0">
              <a:latin typeface="+mj-lt"/>
            </a:endParaRPr>
          </a:p>
        </p:txBody>
      </p:sp>
      <p:sp>
        <p:nvSpPr>
          <p:cNvPr id="11" name="Kuusikulmio 10">
            <a:extLst>
              <a:ext uri="{FF2B5EF4-FFF2-40B4-BE49-F238E27FC236}">
                <a16:creationId xmlns:a16="http://schemas.microsoft.com/office/drawing/2014/main" id="{7E1BFC71-16F7-4986-8933-C273E73E2F07}"/>
              </a:ext>
            </a:extLst>
          </p:cNvPr>
          <p:cNvSpPr/>
          <p:nvPr/>
        </p:nvSpPr>
        <p:spPr>
          <a:xfrm rot="5400000">
            <a:off x="10246744" y="1871223"/>
            <a:ext cx="1706803" cy="1726070"/>
          </a:xfrm>
          <a:prstGeom prst="hexagon">
            <a:avLst/>
          </a:prstGeom>
          <a:solidFill>
            <a:srgbClr val="7F034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1600" b="1" dirty="0">
                <a:latin typeface="+mj-lt"/>
              </a:rPr>
              <a:t>Harrastus</a:t>
            </a:r>
            <a:endParaRPr lang="fi-FI" sz="1600" dirty="0">
              <a:latin typeface="+mj-lt"/>
            </a:endParaRPr>
          </a:p>
        </p:txBody>
      </p:sp>
      <p:sp>
        <p:nvSpPr>
          <p:cNvPr id="12" name="Kuusikulmio 11">
            <a:extLst>
              <a:ext uri="{FF2B5EF4-FFF2-40B4-BE49-F238E27FC236}">
                <a16:creationId xmlns:a16="http://schemas.microsoft.com/office/drawing/2014/main" id="{512B21E3-70CB-4B2D-A8E4-C4C43FF3A5E6}"/>
              </a:ext>
            </a:extLst>
          </p:cNvPr>
          <p:cNvSpPr/>
          <p:nvPr/>
        </p:nvSpPr>
        <p:spPr>
          <a:xfrm rot="5400000">
            <a:off x="6408032" y="3862652"/>
            <a:ext cx="1706803" cy="1726070"/>
          </a:xfrm>
          <a:prstGeom prst="hexagon">
            <a:avLst/>
          </a:prstGeom>
          <a:solidFill>
            <a:srgbClr val="7F034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1600" b="1" dirty="0">
                <a:latin typeface="+mj-lt"/>
              </a:rPr>
              <a:t>Kiinnostus</a:t>
            </a:r>
            <a:endParaRPr lang="fi-FI" sz="1600" dirty="0">
              <a:latin typeface="+mj-lt"/>
            </a:endParaRPr>
          </a:p>
        </p:txBody>
      </p:sp>
      <p:sp>
        <p:nvSpPr>
          <p:cNvPr id="13" name="Kuusikulmio 12">
            <a:extLst>
              <a:ext uri="{FF2B5EF4-FFF2-40B4-BE49-F238E27FC236}">
                <a16:creationId xmlns:a16="http://schemas.microsoft.com/office/drawing/2014/main" id="{961CD188-53CD-4C88-91EF-BC54924B718D}"/>
              </a:ext>
            </a:extLst>
          </p:cNvPr>
          <p:cNvSpPr/>
          <p:nvPr/>
        </p:nvSpPr>
        <p:spPr>
          <a:xfrm rot="5400000">
            <a:off x="8468167" y="2627504"/>
            <a:ext cx="1706803" cy="1726070"/>
          </a:xfrm>
          <a:prstGeom prst="hexagon">
            <a:avLst/>
          </a:prstGeom>
          <a:solidFill>
            <a:srgbClr val="7F034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1600" b="1" dirty="0">
                <a:latin typeface="+mj-lt"/>
              </a:rPr>
              <a:t>Ongelma</a:t>
            </a:r>
            <a:endParaRPr lang="fi-FI" sz="1600" dirty="0">
              <a:latin typeface="+mj-lt"/>
            </a:endParaRPr>
          </a:p>
        </p:txBody>
      </p:sp>
      <p:sp>
        <p:nvSpPr>
          <p:cNvPr id="14" name="Kuusikulmio 13">
            <a:extLst>
              <a:ext uri="{FF2B5EF4-FFF2-40B4-BE49-F238E27FC236}">
                <a16:creationId xmlns:a16="http://schemas.microsoft.com/office/drawing/2014/main" id="{5EF6C863-B7F7-4F8E-8F41-21E438407DAE}"/>
              </a:ext>
            </a:extLst>
          </p:cNvPr>
          <p:cNvSpPr/>
          <p:nvPr/>
        </p:nvSpPr>
        <p:spPr>
          <a:xfrm rot="5400000">
            <a:off x="10192499" y="3821429"/>
            <a:ext cx="1706803" cy="1726070"/>
          </a:xfrm>
          <a:prstGeom prst="hexagon">
            <a:avLst/>
          </a:prstGeom>
          <a:solidFill>
            <a:srgbClr val="7F034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1600" b="1" dirty="0">
                <a:latin typeface="+mj-lt"/>
              </a:rPr>
              <a:t>Resurssit</a:t>
            </a:r>
            <a:endParaRPr lang="fi-FI" sz="1600" dirty="0">
              <a:latin typeface="+mj-lt"/>
            </a:endParaRPr>
          </a:p>
        </p:txBody>
      </p:sp>
      <p:sp>
        <p:nvSpPr>
          <p:cNvPr id="15" name="Kuusikulmio 14">
            <a:extLst>
              <a:ext uri="{FF2B5EF4-FFF2-40B4-BE49-F238E27FC236}">
                <a16:creationId xmlns:a16="http://schemas.microsoft.com/office/drawing/2014/main" id="{41FC3A31-6919-4759-B09C-0C3FB66CD221}"/>
              </a:ext>
            </a:extLst>
          </p:cNvPr>
          <p:cNvSpPr/>
          <p:nvPr/>
        </p:nvSpPr>
        <p:spPr>
          <a:xfrm rot="5400000">
            <a:off x="8433044" y="4398211"/>
            <a:ext cx="1706803" cy="1726070"/>
          </a:xfrm>
          <a:prstGeom prst="hexagon">
            <a:avLst/>
          </a:prstGeom>
          <a:solidFill>
            <a:srgbClr val="7F034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1600" b="1" dirty="0">
                <a:latin typeface="+mj-lt"/>
              </a:rPr>
              <a:t>Trendit</a:t>
            </a:r>
            <a:endParaRPr lang="fi-FI" sz="1600" dirty="0">
              <a:latin typeface="+mj-lt"/>
            </a:endParaRPr>
          </a:p>
        </p:txBody>
      </p:sp>
      <p:sp>
        <p:nvSpPr>
          <p:cNvPr id="16" name="Tekstin paikkamerkki 7">
            <a:extLst>
              <a:ext uri="{FF2B5EF4-FFF2-40B4-BE49-F238E27FC236}">
                <a16:creationId xmlns:a16="http://schemas.microsoft.com/office/drawing/2014/main" id="{30119670-C82C-418C-9B3F-EDB04F3C4B62}"/>
              </a:ext>
            </a:extLst>
          </p:cNvPr>
          <p:cNvSpPr txBox="1">
            <a:spLocks/>
          </p:cNvSpPr>
          <p:nvPr/>
        </p:nvSpPr>
        <p:spPr>
          <a:xfrm>
            <a:off x="10109095" y="977463"/>
            <a:ext cx="2193843" cy="77633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fi-FI" sz="1200" b="1" dirty="0"/>
              <a:t>Vinkki! Potentiaalinen idea voi löytyä monesta paikasta. Ideointivaiheessa ei saa olla liian kriittinen!</a:t>
            </a:r>
          </a:p>
        </p:txBody>
      </p:sp>
    </p:spTree>
    <p:extLst>
      <p:ext uri="{BB962C8B-B14F-4D97-AF65-F5344CB8AC3E}">
        <p14:creationId xmlns:p14="http://schemas.microsoft.com/office/powerpoint/2010/main" val="36759957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tsikko 4">
            <a:extLst>
              <a:ext uri="{FF2B5EF4-FFF2-40B4-BE49-F238E27FC236}">
                <a16:creationId xmlns:a16="http://schemas.microsoft.com/office/drawing/2014/main" id="{47280E0E-CD52-4315-9B48-5344E21B7578}"/>
              </a:ext>
            </a:extLst>
          </p:cNvPr>
          <p:cNvSpPr>
            <a:spLocks noGrp="1"/>
          </p:cNvSpPr>
          <p:nvPr>
            <p:ph type="ctrTitle"/>
          </p:nvPr>
        </p:nvSpPr>
        <p:spPr/>
        <p:txBody>
          <a:bodyPr/>
          <a:lstStyle/>
          <a:p>
            <a:r>
              <a:rPr lang="fi-FI" dirty="0"/>
              <a:t>IDEASTA LIIKEIDEAKSI</a:t>
            </a:r>
          </a:p>
        </p:txBody>
      </p:sp>
      <p:sp>
        <p:nvSpPr>
          <p:cNvPr id="6" name="Alaotsikko 5">
            <a:extLst>
              <a:ext uri="{FF2B5EF4-FFF2-40B4-BE49-F238E27FC236}">
                <a16:creationId xmlns:a16="http://schemas.microsoft.com/office/drawing/2014/main" id="{2AD97728-9444-41A9-86DE-5C622109EF84}"/>
              </a:ext>
            </a:extLst>
          </p:cNvPr>
          <p:cNvSpPr>
            <a:spLocks noGrp="1"/>
          </p:cNvSpPr>
          <p:nvPr>
            <p:ph type="subTitle" idx="1"/>
          </p:nvPr>
        </p:nvSpPr>
        <p:spPr/>
        <p:txBody>
          <a:bodyPr>
            <a:normAutofit/>
          </a:bodyPr>
          <a:lstStyle/>
          <a:p>
            <a:r>
              <a:rPr lang="fi-FI" sz="2000" dirty="0"/>
              <a:t>Näin kirkastamme ideamme liikeideaksi.</a:t>
            </a:r>
          </a:p>
        </p:txBody>
      </p:sp>
      <p:sp>
        <p:nvSpPr>
          <p:cNvPr id="4" name="Dian numeron paikkamerkki 3">
            <a:extLst>
              <a:ext uri="{FF2B5EF4-FFF2-40B4-BE49-F238E27FC236}">
                <a16:creationId xmlns:a16="http://schemas.microsoft.com/office/drawing/2014/main" id="{80C5AC25-609B-4578-8222-48C4E74D2853}"/>
              </a:ext>
            </a:extLst>
          </p:cNvPr>
          <p:cNvSpPr>
            <a:spLocks noGrp="1"/>
          </p:cNvSpPr>
          <p:nvPr>
            <p:ph type="sldNum" sz="quarter" idx="4294967295"/>
          </p:nvPr>
        </p:nvSpPr>
        <p:spPr>
          <a:xfrm>
            <a:off x="9448800" y="6178550"/>
            <a:ext cx="2743200" cy="365125"/>
          </a:xfrm>
        </p:spPr>
        <p:txBody>
          <a:bodyPr/>
          <a:lstStyle/>
          <a:p>
            <a:fld id="{69C2F4FE-713B-884F-B5BF-63AA24B8D1FF}" type="slidenum">
              <a:rPr lang="fi-FI" smtClean="0"/>
              <a:pPr/>
              <a:t>21</a:t>
            </a:fld>
            <a:endParaRPr lang="fi-FI"/>
          </a:p>
        </p:txBody>
      </p:sp>
      <p:sp>
        <p:nvSpPr>
          <p:cNvPr id="7" name="Alaotsikko 5">
            <a:extLst>
              <a:ext uri="{FF2B5EF4-FFF2-40B4-BE49-F238E27FC236}">
                <a16:creationId xmlns:a16="http://schemas.microsoft.com/office/drawing/2014/main" id="{82B868A7-95CC-42BB-B919-13104957ECDF}"/>
              </a:ext>
            </a:extLst>
          </p:cNvPr>
          <p:cNvSpPr txBox="1">
            <a:spLocks/>
          </p:cNvSpPr>
          <p:nvPr/>
        </p:nvSpPr>
        <p:spPr>
          <a:xfrm>
            <a:off x="3243072" y="5696966"/>
            <a:ext cx="7424928" cy="96316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spc="50" baseline="0">
                <a:solidFill>
                  <a:schemeClr val="bg1"/>
                </a:solidFill>
                <a:latin typeface="Segoe UI" panose="020B0502040204020203" pitchFamily="34" charset="0"/>
                <a:ea typeface="+mn-ea"/>
                <a:cs typeface="Segoe UI" panose="020B0502040204020203"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Segoe UI" panose="020B0502040204020203" pitchFamily="34" charset="0"/>
                <a:ea typeface="+mn-ea"/>
                <a:cs typeface="Segoe UI" panose="020B0502040204020203"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fi-FI" dirty="0">
                <a:hlinkClick r:id="rId2">
                  <a:extLst>
                    <a:ext uri="{A12FA001-AC4F-418D-AE19-62706E023703}">
                      <ahyp:hlinkClr xmlns:ahyp="http://schemas.microsoft.com/office/drawing/2018/hyperlinkcolor" val="tx"/>
                    </a:ext>
                  </a:extLst>
                </a:hlinkClick>
              </a:rPr>
              <a:t>Teeman videon voit katsoa tästä.</a:t>
            </a:r>
            <a:endParaRPr lang="fi-FI" dirty="0"/>
          </a:p>
        </p:txBody>
      </p:sp>
    </p:spTree>
    <p:extLst>
      <p:ext uri="{BB962C8B-B14F-4D97-AF65-F5344CB8AC3E}">
        <p14:creationId xmlns:p14="http://schemas.microsoft.com/office/powerpoint/2010/main" val="37739785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tsikko 7">
            <a:extLst>
              <a:ext uri="{FF2B5EF4-FFF2-40B4-BE49-F238E27FC236}">
                <a16:creationId xmlns:a16="http://schemas.microsoft.com/office/drawing/2014/main" id="{3219E3A1-8BEE-49D1-8EFE-3451575B9613}"/>
              </a:ext>
            </a:extLst>
          </p:cNvPr>
          <p:cNvSpPr>
            <a:spLocks noGrp="1"/>
          </p:cNvSpPr>
          <p:nvPr>
            <p:ph type="title"/>
          </p:nvPr>
        </p:nvSpPr>
        <p:spPr>
          <a:xfrm>
            <a:off x="838200" y="314325"/>
            <a:ext cx="10515600" cy="1176896"/>
          </a:xfrm>
        </p:spPr>
        <p:txBody>
          <a:bodyPr>
            <a:normAutofit fontScale="90000"/>
          </a:bodyPr>
          <a:lstStyle/>
          <a:p>
            <a:r>
              <a:rPr lang="fi-FI" dirty="0"/>
              <a:t>IDEASTA LIIKEIDEAKSI – NELJÄ KYSYMYSTÄ</a:t>
            </a:r>
          </a:p>
        </p:txBody>
      </p:sp>
      <p:sp>
        <p:nvSpPr>
          <p:cNvPr id="5" name="Dian numeron paikkamerkki 4">
            <a:extLst>
              <a:ext uri="{FF2B5EF4-FFF2-40B4-BE49-F238E27FC236}">
                <a16:creationId xmlns:a16="http://schemas.microsoft.com/office/drawing/2014/main" id="{11FEB742-6A15-4098-A32D-F29E0268DEE1}"/>
              </a:ext>
            </a:extLst>
          </p:cNvPr>
          <p:cNvSpPr>
            <a:spLocks noGrp="1"/>
          </p:cNvSpPr>
          <p:nvPr>
            <p:ph type="sldNum" sz="quarter" idx="12"/>
          </p:nvPr>
        </p:nvSpPr>
        <p:spPr>
          <a:xfrm>
            <a:off x="8699500" y="6178550"/>
            <a:ext cx="2743200" cy="365125"/>
          </a:xfrm>
          <a:prstGeom prst="rect">
            <a:avLst/>
          </a:prstGeom>
        </p:spPr>
        <p:txBody>
          <a:bodyPr vert="horz" lIns="91440" tIns="45720" rIns="91440" bIns="45720" rtlCol="0" anchor="ctr"/>
          <a:lstStyle>
            <a:defPPr>
              <a:defRPr lang="fi-FI"/>
            </a:defPPr>
            <a:lvl1pPr marL="0" algn="r" defTabSz="914400" rtl="0" eaLnBrk="1" latinLnBrk="0" hangingPunct="1">
              <a:defRPr sz="1200" kern="1200">
                <a:solidFill>
                  <a:schemeClr val="tx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9C2F4FE-713B-884F-B5BF-63AA24B8D1FF}" type="slidenum">
              <a:rPr lang="fi-FI" smtClean="0"/>
              <a:pPr/>
              <a:t>22</a:t>
            </a:fld>
            <a:endParaRPr lang="fi-FI"/>
          </a:p>
        </p:txBody>
      </p:sp>
      <p:sp>
        <p:nvSpPr>
          <p:cNvPr id="4" name="Päivämäärän paikkamerkki 3">
            <a:extLst>
              <a:ext uri="{FF2B5EF4-FFF2-40B4-BE49-F238E27FC236}">
                <a16:creationId xmlns:a16="http://schemas.microsoft.com/office/drawing/2014/main" id="{89E2EC59-42E6-4E5A-B600-947A172040AD}"/>
              </a:ext>
            </a:extLst>
          </p:cNvPr>
          <p:cNvSpPr>
            <a:spLocks noGrp="1"/>
          </p:cNvSpPr>
          <p:nvPr>
            <p:ph type="dt" sz="half" idx="4294967295"/>
          </p:nvPr>
        </p:nvSpPr>
        <p:spPr>
          <a:xfrm>
            <a:off x="0" y="6356350"/>
            <a:ext cx="2743200" cy="365125"/>
          </a:xfrm>
        </p:spPr>
        <p:txBody>
          <a:bodyPr/>
          <a:lstStyle/>
          <a:p>
            <a:fld id="{D927CE58-BE91-4331-A26E-FD3292187D25}" type="datetime1">
              <a:rPr lang="fi-FI" smtClean="0"/>
              <a:t>23.3.2023</a:t>
            </a:fld>
            <a:endParaRPr lang="fi-FI"/>
          </a:p>
        </p:txBody>
      </p:sp>
      <p:sp>
        <p:nvSpPr>
          <p:cNvPr id="15" name="Kuusikulmio 14">
            <a:extLst>
              <a:ext uri="{FF2B5EF4-FFF2-40B4-BE49-F238E27FC236}">
                <a16:creationId xmlns:a16="http://schemas.microsoft.com/office/drawing/2014/main" id="{EFF2C597-FEDD-426C-BC60-4070D12B2245}"/>
              </a:ext>
            </a:extLst>
          </p:cNvPr>
          <p:cNvSpPr/>
          <p:nvPr/>
        </p:nvSpPr>
        <p:spPr>
          <a:xfrm rot="5400000">
            <a:off x="871227" y="2481304"/>
            <a:ext cx="1738668" cy="1895405"/>
          </a:xfrm>
          <a:prstGeom prst="hexagon">
            <a:avLst/>
          </a:prstGeom>
          <a:solidFill>
            <a:srgbClr val="7F034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2400" dirty="0">
                <a:latin typeface="Segoe UI" panose="020B0502040204020203" pitchFamily="34" charset="0"/>
                <a:cs typeface="Segoe UI" panose="020B0502040204020203" pitchFamily="34" charset="0"/>
              </a:rPr>
              <a:t>MITÄ</a:t>
            </a:r>
          </a:p>
        </p:txBody>
      </p:sp>
      <p:sp>
        <p:nvSpPr>
          <p:cNvPr id="24" name="Kuusikulmio 23">
            <a:extLst>
              <a:ext uri="{FF2B5EF4-FFF2-40B4-BE49-F238E27FC236}">
                <a16:creationId xmlns:a16="http://schemas.microsoft.com/office/drawing/2014/main" id="{566F8C9F-7234-4F32-9FF6-89CBEA997986}"/>
              </a:ext>
            </a:extLst>
          </p:cNvPr>
          <p:cNvSpPr/>
          <p:nvPr/>
        </p:nvSpPr>
        <p:spPr>
          <a:xfrm rot="5400000">
            <a:off x="3495043" y="2481303"/>
            <a:ext cx="1738668" cy="1895405"/>
          </a:xfrm>
          <a:prstGeom prst="hexagon">
            <a:avLst/>
          </a:prstGeom>
          <a:solidFill>
            <a:srgbClr val="7F034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2400" dirty="0">
                <a:latin typeface="Segoe UI" panose="020B0502040204020203" pitchFamily="34" charset="0"/>
                <a:cs typeface="Segoe UI" panose="020B0502040204020203" pitchFamily="34" charset="0"/>
              </a:rPr>
              <a:t>MIKSI</a:t>
            </a:r>
          </a:p>
        </p:txBody>
      </p:sp>
      <p:sp>
        <p:nvSpPr>
          <p:cNvPr id="25" name="Kuusikulmio 24">
            <a:extLst>
              <a:ext uri="{FF2B5EF4-FFF2-40B4-BE49-F238E27FC236}">
                <a16:creationId xmlns:a16="http://schemas.microsoft.com/office/drawing/2014/main" id="{057C80E8-1E5A-4C8C-95E9-30A29A41559B}"/>
              </a:ext>
            </a:extLst>
          </p:cNvPr>
          <p:cNvSpPr/>
          <p:nvPr/>
        </p:nvSpPr>
        <p:spPr>
          <a:xfrm rot="5400000">
            <a:off x="6323924" y="2481298"/>
            <a:ext cx="1738668" cy="1895405"/>
          </a:xfrm>
          <a:prstGeom prst="hexagon">
            <a:avLst/>
          </a:prstGeom>
          <a:solidFill>
            <a:srgbClr val="7F034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2400" dirty="0">
                <a:latin typeface="Segoe UI" panose="020B0502040204020203" pitchFamily="34" charset="0"/>
                <a:cs typeface="Segoe UI" panose="020B0502040204020203" pitchFamily="34" charset="0"/>
              </a:rPr>
              <a:t>KENELLE</a:t>
            </a:r>
          </a:p>
        </p:txBody>
      </p:sp>
      <p:sp>
        <p:nvSpPr>
          <p:cNvPr id="27" name="Kuusikulmio 26">
            <a:extLst>
              <a:ext uri="{FF2B5EF4-FFF2-40B4-BE49-F238E27FC236}">
                <a16:creationId xmlns:a16="http://schemas.microsoft.com/office/drawing/2014/main" id="{EDD74AF5-0024-4B04-B10F-2E11E9258230}"/>
              </a:ext>
            </a:extLst>
          </p:cNvPr>
          <p:cNvSpPr/>
          <p:nvPr/>
        </p:nvSpPr>
        <p:spPr>
          <a:xfrm rot="5400000">
            <a:off x="9678554" y="2481302"/>
            <a:ext cx="1738668" cy="1895405"/>
          </a:xfrm>
          <a:prstGeom prst="hexagon">
            <a:avLst/>
          </a:prstGeom>
          <a:solidFill>
            <a:srgbClr val="7F034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2400" dirty="0">
                <a:latin typeface="Segoe UI" panose="020B0502040204020203" pitchFamily="34" charset="0"/>
                <a:cs typeface="Segoe UI" panose="020B0502040204020203" pitchFamily="34" charset="0"/>
              </a:rPr>
              <a:t>MITEN</a:t>
            </a:r>
          </a:p>
        </p:txBody>
      </p:sp>
      <p:sp>
        <p:nvSpPr>
          <p:cNvPr id="28" name="Kuusikulmio 27">
            <a:extLst>
              <a:ext uri="{FF2B5EF4-FFF2-40B4-BE49-F238E27FC236}">
                <a16:creationId xmlns:a16="http://schemas.microsoft.com/office/drawing/2014/main" id="{EBD14B4F-2D8E-4667-B96B-516E0868BD86}"/>
              </a:ext>
            </a:extLst>
          </p:cNvPr>
          <p:cNvSpPr/>
          <p:nvPr/>
        </p:nvSpPr>
        <p:spPr>
          <a:xfrm rot="5400000">
            <a:off x="211155" y="3919921"/>
            <a:ext cx="1436915" cy="1456819"/>
          </a:xfrm>
          <a:prstGeom prst="hexagon">
            <a:avLst/>
          </a:prstGeom>
          <a:solidFill>
            <a:srgbClr val="7F034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1050" dirty="0">
                <a:latin typeface="Segoe UI" panose="020B0502040204020203" pitchFamily="34" charset="0"/>
                <a:cs typeface="Segoe UI" panose="020B0502040204020203" pitchFamily="34" charset="0"/>
              </a:rPr>
              <a:t>Mitä tuotetta tai palvelua myytte?</a:t>
            </a:r>
          </a:p>
        </p:txBody>
      </p:sp>
      <p:sp>
        <p:nvSpPr>
          <p:cNvPr id="29" name="Kuusikulmio 28">
            <a:extLst>
              <a:ext uri="{FF2B5EF4-FFF2-40B4-BE49-F238E27FC236}">
                <a16:creationId xmlns:a16="http://schemas.microsoft.com/office/drawing/2014/main" id="{D4634CEA-790E-48C2-8FA2-E885F1E9B14A}"/>
              </a:ext>
            </a:extLst>
          </p:cNvPr>
          <p:cNvSpPr/>
          <p:nvPr/>
        </p:nvSpPr>
        <p:spPr>
          <a:xfrm rot="5400000">
            <a:off x="2851764" y="3972831"/>
            <a:ext cx="1436915" cy="1456819"/>
          </a:xfrm>
          <a:prstGeom prst="hexagon">
            <a:avLst/>
          </a:prstGeom>
          <a:solidFill>
            <a:srgbClr val="7F034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1050" dirty="0">
                <a:latin typeface="Segoe UI" panose="020B0502040204020203" pitchFamily="34" charset="0"/>
                <a:cs typeface="Segoe UI" panose="020B0502040204020203" pitchFamily="34" charset="0"/>
              </a:rPr>
              <a:t>Minkä ongelman ratkaisette?</a:t>
            </a:r>
          </a:p>
        </p:txBody>
      </p:sp>
      <p:sp>
        <p:nvSpPr>
          <p:cNvPr id="30" name="Kuusikulmio 29">
            <a:extLst>
              <a:ext uri="{FF2B5EF4-FFF2-40B4-BE49-F238E27FC236}">
                <a16:creationId xmlns:a16="http://schemas.microsoft.com/office/drawing/2014/main" id="{0ED117CF-3344-4F3F-8D15-04D41A74A27A}"/>
              </a:ext>
            </a:extLst>
          </p:cNvPr>
          <p:cNvSpPr/>
          <p:nvPr/>
        </p:nvSpPr>
        <p:spPr>
          <a:xfrm rot="5400000">
            <a:off x="4456868" y="3972830"/>
            <a:ext cx="1436915" cy="1456819"/>
          </a:xfrm>
          <a:prstGeom prst="hexagon">
            <a:avLst/>
          </a:prstGeom>
          <a:solidFill>
            <a:srgbClr val="7F034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1050" dirty="0">
                <a:latin typeface="Segoe UI" panose="020B0502040204020203" pitchFamily="34" charset="0"/>
                <a:cs typeface="Segoe UI" panose="020B0502040204020203" pitchFamily="34" charset="0"/>
              </a:rPr>
              <a:t>Mitä hyötyä siitä on asiakkaalle?</a:t>
            </a:r>
          </a:p>
        </p:txBody>
      </p:sp>
      <p:sp>
        <p:nvSpPr>
          <p:cNvPr id="31" name="Kuusikulmio 30">
            <a:extLst>
              <a:ext uri="{FF2B5EF4-FFF2-40B4-BE49-F238E27FC236}">
                <a16:creationId xmlns:a16="http://schemas.microsoft.com/office/drawing/2014/main" id="{99B45801-ACB4-4D9F-9815-3ED7F397CBDF}"/>
              </a:ext>
            </a:extLst>
          </p:cNvPr>
          <p:cNvSpPr/>
          <p:nvPr/>
        </p:nvSpPr>
        <p:spPr>
          <a:xfrm rot="5400000">
            <a:off x="7314058" y="3911150"/>
            <a:ext cx="1436915" cy="1456819"/>
          </a:xfrm>
          <a:prstGeom prst="hexagon">
            <a:avLst/>
          </a:prstGeom>
          <a:solidFill>
            <a:srgbClr val="7F034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1050" dirty="0">
                <a:latin typeface="Segoe UI" panose="020B0502040204020203" pitchFamily="34" charset="0"/>
                <a:cs typeface="Segoe UI" panose="020B0502040204020203" pitchFamily="34" charset="0"/>
              </a:rPr>
              <a:t>Kuka on yrityksen asiakas?</a:t>
            </a:r>
          </a:p>
        </p:txBody>
      </p:sp>
      <p:sp>
        <p:nvSpPr>
          <p:cNvPr id="32" name="Kuusikulmio 31">
            <a:extLst>
              <a:ext uri="{FF2B5EF4-FFF2-40B4-BE49-F238E27FC236}">
                <a16:creationId xmlns:a16="http://schemas.microsoft.com/office/drawing/2014/main" id="{2587727F-9A81-4C95-B903-51384596BA37}"/>
              </a:ext>
            </a:extLst>
          </p:cNvPr>
          <p:cNvSpPr/>
          <p:nvPr/>
        </p:nvSpPr>
        <p:spPr>
          <a:xfrm rot="5400000">
            <a:off x="8990173" y="3911149"/>
            <a:ext cx="1436915" cy="1456819"/>
          </a:xfrm>
          <a:prstGeom prst="hexagon">
            <a:avLst/>
          </a:prstGeom>
          <a:solidFill>
            <a:srgbClr val="7F034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1050" dirty="0">
                <a:latin typeface="Segoe UI" panose="020B0502040204020203" pitchFamily="34" charset="0"/>
                <a:cs typeface="Segoe UI" panose="020B0502040204020203" pitchFamily="34" charset="0"/>
              </a:rPr>
              <a:t>Miten ja missä markkinoidaan?</a:t>
            </a:r>
          </a:p>
        </p:txBody>
      </p:sp>
      <p:sp>
        <p:nvSpPr>
          <p:cNvPr id="33" name="Kuusikulmio 32">
            <a:extLst>
              <a:ext uri="{FF2B5EF4-FFF2-40B4-BE49-F238E27FC236}">
                <a16:creationId xmlns:a16="http://schemas.microsoft.com/office/drawing/2014/main" id="{53A15883-1147-4475-A9D0-BEABA254FBEB}"/>
              </a:ext>
            </a:extLst>
          </p:cNvPr>
          <p:cNvSpPr/>
          <p:nvPr/>
        </p:nvSpPr>
        <p:spPr>
          <a:xfrm rot="5400000">
            <a:off x="10666288" y="3911149"/>
            <a:ext cx="1436915" cy="1456819"/>
          </a:xfrm>
          <a:prstGeom prst="hexagon">
            <a:avLst/>
          </a:prstGeom>
          <a:solidFill>
            <a:srgbClr val="7F034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1050" dirty="0">
                <a:latin typeface="Segoe UI" panose="020B0502040204020203" pitchFamily="34" charset="0"/>
                <a:cs typeface="Segoe UI" panose="020B0502040204020203" pitchFamily="34" charset="0"/>
              </a:rPr>
              <a:t>Miten tuote/palvelu valmistetaan?</a:t>
            </a:r>
          </a:p>
        </p:txBody>
      </p:sp>
    </p:spTree>
    <p:extLst>
      <p:ext uri="{BB962C8B-B14F-4D97-AF65-F5344CB8AC3E}">
        <p14:creationId xmlns:p14="http://schemas.microsoft.com/office/powerpoint/2010/main" val="24601008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tsikko 5">
            <a:extLst>
              <a:ext uri="{FF2B5EF4-FFF2-40B4-BE49-F238E27FC236}">
                <a16:creationId xmlns:a16="http://schemas.microsoft.com/office/drawing/2014/main" id="{0F2FFE4D-D13B-4C83-A4BD-70C5B30BA962}"/>
              </a:ext>
            </a:extLst>
          </p:cNvPr>
          <p:cNvSpPr>
            <a:spLocks noGrp="1"/>
          </p:cNvSpPr>
          <p:nvPr>
            <p:ph type="title"/>
          </p:nvPr>
        </p:nvSpPr>
        <p:spPr/>
        <p:txBody>
          <a:bodyPr>
            <a:normAutofit/>
          </a:bodyPr>
          <a:lstStyle/>
          <a:p>
            <a:r>
              <a:rPr lang="fi-FI" sz="3600" dirty="0"/>
              <a:t>TIIMITEHTÄVÄ</a:t>
            </a:r>
          </a:p>
        </p:txBody>
      </p:sp>
      <p:sp>
        <p:nvSpPr>
          <p:cNvPr id="8" name="Tekstin paikkamerkki 7">
            <a:extLst>
              <a:ext uri="{FF2B5EF4-FFF2-40B4-BE49-F238E27FC236}">
                <a16:creationId xmlns:a16="http://schemas.microsoft.com/office/drawing/2014/main" id="{17EAB145-BA3E-4E3B-8405-3FA704ACEE13}"/>
              </a:ext>
            </a:extLst>
          </p:cNvPr>
          <p:cNvSpPr>
            <a:spLocks noGrp="1"/>
          </p:cNvSpPr>
          <p:nvPr>
            <p:ph type="body" sz="quarter" idx="12"/>
          </p:nvPr>
        </p:nvSpPr>
        <p:spPr>
          <a:xfrm>
            <a:off x="757239" y="2491740"/>
            <a:ext cx="4941432" cy="2974781"/>
          </a:xfrm>
        </p:spPr>
        <p:txBody>
          <a:bodyPr>
            <a:normAutofit/>
          </a:bodyPr>
          <a:lstStyle/>
          <a:p>
            <a:pPr marL="0" indent="0">
              <a:lnSpc>
                <a:spcPct val="100000"/>
              </a:lnSpc>
              <a:buNone/>
            </a:pPr>
            <a:r>
              <a:rPr lang="fi-FI" sz="2400" dirty="0"/>
              <a:t>Jokainen tiimi saa oman </a:t>
            </a:r>
            <a:r>
              <a:rPr lang="fi-FI" sz="2400" dirty="0" err="1"/>
              <a:t>ideacanvasin</a:t>
            </a:r>
            <a:r>
              <a:rPr lang="fi-FI" sz="2400" dirty="0"/>
              <a:t>, joka täytetään. Nämä ovat liikeidean keskeiset rakennuspalikat, joiden päälle voidaan tarkemmin suunnitella myyntiä, markkinointia ja muuta. vaiheessa näitä syvennetään lisää.</a:t>
            </a:r>
          </a:p>
        </p:txBody>
      </p:sp>
      <p:sp>
        <p:nvSpPr>
          <p:cNvPr id="7" name="Tekstin paikkamerkki 6">
            <a:extLst>
              <a:ext uri="{FF2B5EF4-FFF2-40B4-BE49-F238E27FC236}">
                <a16:creationId xmlns:a16="http://schemas.microsoft.com/office/drawing/2014/main" id="{488A854C-26B9-4789-ADA8-A20282C5120F}"/>
              </a:ext>
            </a:extLst>
          </p:cNvPr>
          <p:cNvSpPr>
            <a:spLocks noGrp="1"/>
          </p:cNvSpPr>
          <p:nvPr>
            <p:ph type="body" sz="quarter" idx="11"/>
          </p:nvPr>
        </p:nvSpPr>
        <p:spPr/>
        <p:txBody>
          <a:bodyPr/>
          <a:lstStyle/>
          <a:p>
            <a:r>
              <a:rPr lang="fi-FI" b="1" dirty="0"/>
              <a:t>IDEACANVAS</a:t>
            </a:r>
          </a:p>
        </p:txBody>
      </p:sp>
      <p:sp>
        <p:nvSpPr>
          <p:cNvPr id="5" name="Dian numeron paikkamerkki 4">
            <a:extLst>
              <a:ext uri="{FF2B5EF4-FFF2-40B4-BE49-F238E27FC236}">
                <a16:creationId xmlns:a16="http://schemas.microsoft.com/office/drawing/2014/main" id="{D4A862D6-D074-4C36-B186-9FC6E1049BE5}"/>
              </a:ext>
            </a:extLst>
          </p:cNvPr>
          <p:cNvSpPr>
            <a:spLocks noGrp="1"/>
          </p:cNvSpPr>
          <p:nvPr>
            <p:ph type="sldNum" sz="quarter" idx="14"/>
          </p:nvPr>
        </p:nvSpPr>
        <p:spPr>
          <a:xfrm>
            <a:off x="8699500" y="6178550"/>
            <a:ext cx="2743200" cy="365125"/>
          </a:xfrm>
          <a:prstGeom prst="rect">
            <a:avLst/>
          </a:prstGeom>
        </p:spPr>
        <p:txBody>
          <a:bodyPr vert="horz" lIns="91440" tIns="45720" rIns="91440" bIns="45720" rtlCol="0" anchor="ctr"/>
          <a:lstStyle>
            <a:defPPr>
              <a:defRPr lang="fi-FI"/>
            </a:defPPr>
            <a:lvl1pPr marL="0" algn="r" defTabSz="914400" rtl="0" eaLnBrk="1" latinLnBrk="0" hangingPunct="1">
              <a:defRPr sz="1200" kern="1200">
                <a:solidFill>
                  <a:schemeClr val="tx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9C2F4FE-713B-884F-B5BF-63AA24B8D1FF}" type="slidenum">
              <a:rPr lang="fi-FI" smtClean="0"/>
              <a:pPr/>
              <a:t>23</a:t>
            </a:fld>
            <a:endParaRPr lang="fi-FI"/>
          </a:p>
        </p:txBody>
      </p:sp>
      <p:sp>
        <p:nvSpPr>
          <p:cNvPr id="4" name="Päivämäärän paikkamerkki 3">
            <a:extLst>
              <a:ext uri="{FF2B5EF4-FFF2-40B4-BE49-F238E27FC236}">
                <a16:creationId xmlns:a16="http://schemas.microsoft.com/office/drawing/2014/main" id="{54D4E9C3-ACB7-4268-B8D3-CB96E0733DB9}"/>
              </a:ext>
            </a:extLst>
          </p:cNvPr>
          <p:cNvSpPr>
            <a:spLocks noGrp="1"/>
          </p:cNvSpPr>
          <p:nvPr>
            <p:ph type="dt" sz="half" idx="4294967295"/>
          </p:nvPr>
        </p:nvSpPr>
        <p:spPr>
          <a:xfrm>
            <a:off x="0" y="6356350"/>
            <a:ext cx="2743200" cy="365125"/>
          </a:xfrm>
        </p:spPr>
        <p:txBody>
          <a:bodyPr/>
          <a:lstStyle/>
          <a:p>
            <a:fld id="{D927CE58-BE91-4331-A26E-FD3292187D25}" type="datetime1">
              <a:rPr lang="fi-FI" smtClean="0"/>
              <a:t>23.3.2023</a:t>
            </a:fld>
            <a:endParaRPr lang="fi-FI"/>
          </a:p>
        </p:txBody>
      </p:sp>
      <p:pic>
        <p:nvPicPr>
          <p:cNvPr id="3" name="Kuva 2">
            <a:extLst>
              <a:ext uri="{FF2B5EF4-FFF2-40B4-BE49-F238E27FC236}">
                <a16:creationId xmlns:a16="http://schemas.microsoft.com/office/drawing/2014/main" id="{ED7F7F80-F58A-43C9-BD4B-64BB8435AC38}"/>
              </a:ext>
            </a:extLst>
          </p:cNvPr>
          <p:cNvPicPr>
            <a:picLocks noChangeAspect="1"/>
          </p:cNvPicPr>
          <p:nvPr/>
        </p:nvPicPr>
        <p:blipFill>
          <a:blip r:embed="rId2"/>
          <a:stretch>
            <a:fillRect/>
          </a:stretch>
        </p:blipFill>
        <p:spPr>
          <a:xfrm>
            <a:off x="5800272" y="1063256"/>
            <a:ext cx="6134415" cy="4521432"/>
          </a:xfrm>
          <a:prstGeom prst="rect">
            <a:avLst/>
          </a:prstGeom>
        </p:spPr>
      </p:pic>
    </p:spTree>
    <p:extLst>
      <p:ext uri="{BB962C8B-B14F-4D97-AF65-F5344CB8AC3E}">
        <p14:creationId xmlns:p14="http://schemas.microsoft.com/office/powerpoint/2010/main" val="3122924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tsikko 4">
            <a:extLst>
              <a:ext uri="{FF2B5EF4-FFF2-40B4-BE49-F238E27FC236}">
                <a16:creationId xmlns:a16="http://schemas.microsoft.com/office/drawing/2014/main" id="{47280E0E-CD52-4315-9B48-5344E21B7578}"/>
              </a:ext>
            </a:extLst>
          </p:cNvPr>
          <p:cNvSpPr>
            <a:spLocks noGrp="1"/>
          </p:cNvSpPr>
          <p:nvPr>
            <p:ph type="ctrTitle"/>
          </p:nvPr>
        </p:nvSpPr>
        <p:spPr/>
        <p:txBody>
          <a:bodyPr/>
          <a:lstStyle/>
          <a:p>
            <a:r>
              <a:rPr lang="fi-FI" dirty="0"/>
              <a:t>IDEASTA TOTEUTETTAVAKSI LIIKEIDEAKSI</a:t>
            </a:r>
          </a:p>
        </p:txBody>
      </p:sp>
      <p:sp>
        <p:nvSpPr>
          <p:cNvPr id="6" name="Alaotsikko 5">
            <a:extLst>
              <a:ext uri="{FF2B5EF4-FFF2-40B4-BE49-F238E27FC236}">
                <a16:creationId xmlns:a16="http://schemas.microsoft.com/office/drawing/2014/main" id="{2AD97728-9444-41A9-86DE-5C622109EF84}"/>
              </a:ext>
            </a:extLst>
          </p:cNvPr>
          <p:cNvSpPr>
            <a:spLocks noGrp="1"/>
          </p:cNvSpPr>
          <p:nvPr>
            <p:ph type="subTitle" idx="1"/>
          </p:nvPr>
        </p:nvSpPr>
        <p:spPr/>
        <p:txBody>
          <a:bodyPr>
            <a:normAutofit/>
          </a:bodyPr>
          <a:lstStyle/>
          <a:p>
            <a:r>
              <a:rPr lang="fi-FI" sz="2000" dirty="0"/>
              <a:t>Nyt syvennetään liikeideaa eri näkökulmista.</a:t>
            </a:r>
          </a:p>
        </p:txBody>
      </p:sp>
      <p:sp>
        <p:nvSpPr>
          <p:cNvPr id="4" name="Dian numeron paikkamerkki 3">
            <a:extLst>
              <a:ext uri="{FF2B5EF4-FFF2-40B4-BE49-F238E27FC236}">
                <a16:creationId xmlns:a16="http://schemas.microsoft.com/office/drawing/2014/main" id="{80C5AC25-609B-4578-8222-48C4E74D2853}"/>
              </a:ext>
            </a:extLst>
          </p:cNvPr>
          <p:cNvSpPr>
            <a:spLocks noGrp="1"/>
          </p:cNvSpPr>
          <p:nvPr>
            <p:ph type="sldNum" sz="quarter" idx="4294967295"/>
          </p:nvPr>
        </p:nvSpPr>
        <p:spPr>
          <a:xfrm>
            <a:off x="9448800" y="6178550"/>
            <a:ext cx="2743200" cy="365125"/>
          </a:xfrm>
        </p:spPr>
        <p:txBody>
          <a:bodyPr/>
          <a:lstStyle/>
          <a:p>
            <a:fld id="{69C2F4FE-713B-884F-B5BF-63AA24B8D1FF}" type="slidenum">
              <a:rPr lang="fi-FI" smtClean="0"/>
              <a:pPr/>
              <a:t>24</a:t>
            </a:fld>
            <a:endParaRPr lang="fi-FI"/>
          </a:p>
        </p:txBody>
      </p:sp>
      <p:sp>
        <p:nvSpPr>
          <p:cNvPr id="7" name="Alaotsikko 5">
            <a:extLst>
              <a:ext uri="{FF2B5EF4-FFF2-40B4-BE49-F238E27FC236}">
                <a16:creationId xmlns:a16="http://schemas.microsoft.com/office/drawing/2014/main" id="{82B868A7-95CC-42BB-B919-13104957ECDF}"/>
              </a:ext>
            </a:extLst>
          </p:cNvPr>
          <p:cNvSpPr txBox="1">
            <a:spLocks/>
          </p:cNvSpPr>
          <p:nvPr/>
        </p:nvSpPr>
        <p:spPr>
          <a:xfrm>
            <a:off x="3243072" y="5696966"/>
            <a:ext cx="7424928" cy="963168"/>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spc="50" baseline="0">
                <a:solidFill>
                  <a:schemeClr val="bg1"/>
                </a:solidFill>
                <a:latin typeface="Segoe UI" panose="020B0502040204020203" pitchFamily="34" charset="0"/>
                <a:ea typeface="+mn-ea"/>
                <a:cs typeface="Segoe UI" panose="020B0502040204020203"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Segoe UI" panose="020B0502040204020203" pitchFamily="34" charset="0"/>
                <a:ea typeface="+mn-ea"/>
                <a:cs typeface="Segoe UI" panose="020B0502040204020203"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fi-FI" dirty="0">
                <a:latin typeface="Segoe UI"/>
                <a:cs typeface="Segoe UI"/>
                <a:hlinkClick r:id="rId2">
                  <a:extLst>
                    <a:ext uri="{A12FA001-AC4F-418D-AE19-62706E023703}">
                      <ahyp:hlinkClr xmlns:ahyp="http://schemas.microsoft.com/office/drawing/2018/hyperlinkcolor" val="tx"/>
                    </a:ext>
                  </a:extLst>
                </a:hlinkClick>
              </a:rPr>
              <a:t>Teeman videon voit katsoa tästä.</a:t>
            </a:r>
            <a:endParaRPr lang="fi-FI">
              <a:latin typeface="Segoe UI"/>
              <a:cs typeface="Segoe UI"/>
            </a:endParaRPr>
          </a:p>
        </p:txBody>
      </p:sp>
    </p:spTree>
    <p:extLst>
      <p:ext uri="{BB962C8B-B14F-4D97-AF65-F5344CB8AC3E}">
        <p14:creationId xmlns:p14="http://schemas.microsoft.com/office/powerpoint/2010/main" val="6005252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tsikko 5">
            <a:extLst>
              <a:ext uri="{FF2B5EF4-FFF2-40B4-BE49-F238E27FC236}">
                <a16:creationId xmlns:a16="http://schemas.microsoft.com/office/drawing/2014/main" id="{0F2FFE4D-D13B-4C83-A4BD-70C5B30BA962}"/>
              </a:ext>
            </a:extLst>
          </p:cNvPr>
          <p:cNvSpPr>
            <a:spLocks noGrp="1"/>
          </p:cNvSpPr>
          <p:nvPr>
            <p:ph type="title"/>
          </p:nvPr>
        </p:nvSpPr>
        <p:spPr/>
        <p:txBody>
          <a:bodyPr>
            <a:normAutofit/>
          </a:bodyPr>
          <a:lstStyle/>
          <a:p>
            <a:r>
              <a:rPr lang="fi-FI" sz="3600" dirty="0"/>
              <a:t>TIIMITEHTÄVÄ</a:t>
            </a:r>
          </a:p>
        </p:txBody>
      </p:sp>
      <p:sp>
        <p:nvSpPr>
          <p:cNvPr id="8" name="Tekstin paikkamerkki 7">
            <a:extLst>
              <a:ext uri="{FF2B5EF4-FFF2-40B4-BE49-F238E27FC236}">
                <a16:creationId xmlns:a16="http://schemas.microsoft.com/office/drawing/2014/main" id="{17EAB145-BA3E-4E3B-8405-3FA704ACEE13}"/>
              </a:ext>
            </a:extLst>
          </p:cNvPr>
          <p:cNvSpPr>
            <a:spLocks noGrp="1"/>
          </p:cNvSpPr>
          <p:nvPr>
            <p:ph type="body" sz="quarter" idx="12"/>
          </p:nvPr>
        </p:nvSpPr>
        <p:spPr/>
        <p:txBody>
          <a:bodyPr/>
          <a:lstStyle/>
          <a:p>
            <a:pPr marL="0" indent="0">
              <a:lnSpc>
                <a:spcPct val="100000"/>
              </a:lnSpc>
              <a:buNone/>
            </a:pPr>
            <a:r>
              <a:rPr lang="fi-FI" sz="1800" dirty="0"/>
              <a:t>Jokainen tiimi saa oman meidän yritys -</a:t>
            </a:r>
            <a:r>
              <a:rPr lang="fi-FI" sz="1800" dirty="0" err="1"/>
              <a:t>canvasin</a:t>
            </a:r>
            <a:r>
              <a:rPr lang="fi-FI" sz="1800" dirty="0"/>
              <a:t>, joka syventää </a:t>
            </a:r>
            <a:r>
              <a:rPr lang="fi-FI" sz="1800" dirty="0" err="1"/>
              <a:t>ideacanvasta</a:t>
            </a:r>
            <a:r>
              <a:rPr lang="fi-FI" sz="1800" dirty="0"/>
              <a:t>.</a:t>
            </a:r>
          </a:p>
          <a:p>
            <a:pPr marL="0" indent="0">
              <a:lnSpc>
                <a:spcPct val="100000"/>
              </a:lnSpc>
              <a:buNone/>
            </a:pPr>
            <a:r>
              <a:rPr lang="fi-FI" sz="1800" dirty="0"/>
              <a:t>Sen avulla pohditte, miten eri teemat näkyvät ideassa. Samalla mietitte, miten ja missä tuotetta/palvelua voisi myydä ja markkinoida.</a:t>
            </a:r>
          </a:p>
        </p:txBody>
      </p:sp>
      <p:sp>
        <p:nvSpPr>
          <p:cNvPr id="7" name="Tekstin paikkamerkki 6">
            <a:extLst>
              <a:ext uri="{FF2B5EF4-FFF2-40B4-BE49-F238E27FC236}">
                <a16:creationId xmlns:a16="http://schemas.microsoft.com/office/drawing/2014/main" id="{488A854C-26B9-4789-ADA8-A20282C5120F}"/>
              </a:ext>
            </a:extLst>
          </p:cNvPr>
          <p:cNvSpPr>
            <a:spLocks noGrp="1"/>
          </p:cNvSpPr>
          <p:nvPr>
            <p:ph type="body" sz="quarter" idx="11"/>
          </p:nvPr>
        </p:nvSpPr>
        <p:spPr/>
        <p:txBody>
          <a:bodyPr/>
          <a:lstStyle/>
          <a:p>
            <a:r>
              <a:rPr lang="fi-FI" b="1" dirty="0"/>
              <a:t>MEIDÄN YRITYS</a:t>
            </a:r>
          </a:p>
        </p:txBody>
      </p:sp>
      <p:sp>
        <p:nvSpPr>
          <p:cNvPr id="5" name="Dian numeron paikkamerkki 4">
            <a:extLst>
              <a:ext uri="{FF2B5EF4-FFF2-40B4-BE49-F238E27FC236}">
                <a16:creationId xmlns:a16="http://schemas.microsoft.com/office/drawing/2014/main" id="{D4A862D6-D074-4C36-B186-9FC6E1049BE5}"/>
              </a:ext>
            </a:extLst>
          </p:cNvPr>
          <p:cNvSpPr>
            <a:spLocks noGrp="1"/>
          </p:cNvSpPr>
          <p:nvPr>
            <p:ph type="sldNum" sz="quarter" idx="14"/>
          </p:nvPr>
        </p:nvSpPr>
        <p:spPr>
          <a:xfrm>
            <a:off x="8699500" y="6178550"/>
            <a:ext cx="2743200" cy="365125"/>
          </a:xfrm>
          <a:prstGeom prst="rect">
            <a:avLst/>
          </a:prstGeom>
        </p:spPr>
        <p:txBody>
          <a:bodyPr vert="horz" lIns="91440" tIns="45720" rIns="91440" bIns="45720" rtlCol="0" anchor="ctr"/>
          <a:lstStyle>
            <a:defPPr>
              <a:defRPr lang="fi-FI"/>
            </a:defPPr>
            <a:lvl1pPr marL="0" algn="r" defTabSz="914400" rtl="0" eaLnBrk="1" latinLnBrk="0" hangingPunct="1">
              <a:defRPr sz="1200" kern="1200">
                <a:solidFill>
                  <a:schemeClr val="tx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9C2F4FE-713B-884F-B5BF-63AA24B8D1FF}" type="slidenum">
              <a:rPr lang="fi-FI" smtClean="0"/>
              <a:pPr/>
              <a:t>25</a:t>
            </a:fld>
            <a:endParaRPr lang="fi-FI"/>
          </a:p>
        </p:txBody>
      </p:sp>
      <p:sp>
        <p:nvSpPr>
          <p:cNvPr id="4" name="Päivämäärän paikkamerkki 3">
            <a:extLst>
              <a:ext uri="{FF2B5EF4-FFF2-40B4-BE49-F238E27FC236}">
                <a16:creationId xmlns:a16="http://schemas.microsoft.com/office/drawing/2014/main" id="{54D4E9C3-ACB7-4268-B8D3-CB96E0733DB9}"/>
              </a:ext>
            </a:extLst>
          </p:cNvPr>
          <p:cNvSpPr>
            <a:spLocks noGrp="1"/>
          </p:cNvSpPr>
          <p:nvPr>
            <p:ph type="dt" sz="half" idx="4294967295"/>
          </p:nvPr>
        </p:nvSpPr>
        <p:spPr>
          <a:xfrm>
            <a:off x="0" y="6356350"/>
            <a:ext cx="2743200" cy="365125"/>
          </a:xfrm>
        </p:spPr>
        <p:txBody>
          <a:bodyPr/>
          <a:lstStyle/>
          <a:p>
            <a:fld id="{D927CE58-BE91-4331-A26E-FD3292187D25}" type="datetime1">
              <a:rPr lang="fi-FI" smtClean="0"/>
              <a:t>23.3.2023</a:t>
            </a:fld>
            <a:endParaRPr lang="fi-FI"/>
          </a:p>
        </p:txBody>
      </p:sp>
      <p:pic>
        <p:nvPicPr>
          <p:cNvPr id="9" name="Kuva 8">
            <a:extLst>
              <a:ext uri="{FF2B5EF4-FFF2-40B4-BE49-F238E27FC236}">
                <a16:creationId xmlns:a16="http://schemas.microsoft.com/office/drawing/2014/main" id="{894C2068-052E-4314-9488-6815C5B1485E}"/>
              </a:ext>
            </a:extLst>
          </p:cNvPr>
          <p:cNvPicPr>
            <a:picLocks noChangeAspect="1"/>
          </p:cNvPicPr>
          <p:nvPr/>
        </p:nvPicPr>
        <p:blipFill>
          <a:blip r:embed="rId2"/>
          <a:stretch>
            <a:fillRect/>
          </a:stretch>
        </p:blipFill>
        <p:spPr>
          <a:xfrm>
            <a:off x="5698671" y="1063256"/>
            <a:ext cx="6159817" cy="4635738"/>
          </a:xfrm>
          <a:prstGeom prst="rect">
            <a:avLst/>
          </a:prstGeom>
        </p:spPr>
      </p:pic>
    </p:spTree>
    <p:extLst>
      <p:ext uri="{BB962C8B-B14F-4D97-AF65-F5344CB8AC3E}">
        <p14:creationId xmlns:p14="http://schemas.microsoft.com/office/powerpoint/2010/main" val="16198237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tsikko 4">
            <a:extLst>
              <a:ext uri="{FF2B5EF4-FFF2-40B4-BE49-F238E27FC236}">
                <a16:creationId xmlns:a16="http://schemas.microsoft.com/office/drawing/2014/main" id="{702C36B5-E2AC-49FD-A035-E408921E53DC}"/>
              </a:ext>
            </a:extLst>
          </p:cNvPr>
          <p:cNvSpPr>
            <a:spLocks noGrp="1"/>
          </p:cNvSpPr>
          <p:nvPr>
            <p:ph type="ctrTitle"/>
          </p:nvPr>
        </p:nvSpPr>
        <p:spPr>
          <a:xfrm>
            <a:off x="3243072" y="1858945"/>
            <a:ext cx="7424928" cy="1651017"/>
          </a:xfrm>
        </p:spPr>
        <p:txBody>
          <a:bodyPr>
            <a:normAutofit fontScale="90000"/>
          </a:bodyPr>
          <a:lstStyle/>
          <a:p>
            <a:r>
              <a:rPr lang="fi-FI" dirty="0"/>
              <a:t>KOKONAISUUS VAKUUTTAA KUULIJAN – NIMI, LOGO &amp; YRITYSESITTELY</a:t>
            </a:r>
          </a:p>
        </p:txBody>
      </p:sp>
      <p:sp>
        <p:nvSpPr>
          <p:cNvPr id="6" name="Alaotsikko 5">
            <a:extLst>
              <a:ext uri="{FF2B5EF4-FFF2-40B4-BE49-F238E27FC236}">
                <a16:creationId xmlns:a16="http://schemas.microsoft.com/office/drawing/2014/main" id="{EC8E9D96-05E8-492A-93DB-CF83EF3FC0A6}"/>
              </a:ext>
            </a:extLst>
          </p:cNvPr>
          <p:cNvSpPr>
            <a:spLocks noGrp="1"/>
          </p:cNvSpPr>
          <p:nvPr>
            <p:ph type="subTitle" idx="1"/>
          </p:nvPr>
        </p:nvSpPr>
        <p:spPr/>
        <p:txBody>
          <a:bodyPr>
            <a:normAutofit/>
          </a:bodyPr>
          <a:lstStyle/>
          <a:p>
            <a:r>
              <a:rPr lang="fi-FI" sz="2000" dirty="0"/>
              <a:t>Nyt suunnitellaan liikeidealle nimi ja logo sekä suunnitellaan yritysesittely.</a:t>
            </a:r>
          </a:p>
        </p:txBody>
      </p:sp>
      <p:sp>
        <p:nvSpPr>
          <p:cNvPr id="4" name="Dian numeron paikkamerkki 3">
            <a:extLst>
              <a:ext uri="{FF2B5EF4-FFF2-40B4-BE49-F238E27FC236}">
                <a16:creationId xmlns:a16="http://schemas.microsoft.com/office/drawing/2014/main" id="{24B4DD95-AC3B-4D03-A71C-C353D836029C}"/>
              </a:ext>
            </a:extLst>
          </p:cNvPr>
          <p:cNvSpPr>
            <a:spLocks noGrp="1"/>
          </p:cNvSpPr>
          <p:nvPr>
            <p:ph type="sldNum" sz="quarter" idx="4294967295"/>
          </p:nvPr>
        </p:nvSpPr>
        <p:spPr>
          <a:xfrm>
            <a:off x="9448800" y="6178550"/>
            <a:ext cx="2743200" cy="365125"/>
          </a:xfrm>
        </p:spPr>
        <p:txBody>
          <a:bodyPr/>
          <a:lstStyle/>
          <a:p>
            <a:fld id="{69C2F4FE-713B-884F-B5BF-63AA24B8D1FF}" type="slidenum">
              <a:rPr lang="fi-FI" smtClean="0"/>
              <a:pPr/>
              <a:t>26</a:t>
            </a:fld>
            <a:endParaRPr lang="fi-FI"/>
          </a:p>
        </p:txBody>
      </p:sp>
      <p:sp>
        <p:nvSpPr>
          <p:cNvPr id="7" name="Alaotsikko 5">
            <a:extLst>
              <a:ext uri="{FF2B5EF4-FFF2-40B4-BE49-F238E27FC236}">
                <a16:creationId xmlns:a16="http://schemas.microsoft.com/office/drawing/2014/main" id="{87CE7173-9BA6-46B3-8FE2-BB193A70BACA}"/>
              </a:ext>
            </a:extLst>
          </p:cNvPr>
          <p:cNvSpPr txBox="1">
            <a:spLocks/>
          </p:cNvSpPr>
          <p:nvPr/>
        </p:nvSpPr>
        <p:spPr>
          <a:xfrm>
            <a:off x="3243072" y="5696966"/>
            <a:ext cx="7424928" cy="963168"/>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spc="50" baseline="0">
                <a:solidFill>
                  <a:schemeClr val="bg1"/>
                </a:solidFill>
                <a:latin typeface="Segoe UI" panose="020B0502040204020203" pitchFamily="34" charset="0"/>
                <a:ea typeface="+mn-ea"/>
                <a:cs typeface="Segoe UI" panose="020B0502040204020203"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Segoe UI" panose="020B0502040204020203" pitchFamily="34" charset="0"/>
                <a:ea typeface="+mn-ea"/>
                <a:cs typeface="Segoe UI" panose="020B0502040204020203"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fi-FI" dirty="0">
                <a:latin typeface="Segoe UI"/>
                <a:cs typeface="Segoe UI"/>
                <a:hlinkClick r:id="rId2">
                  <a:extLst>
                    <a:ext uri="{A12FA001-AC4F-418D-AE19-62706E023703}">
                      <ahyp:hlinkClr xmlns:ahyp="http://schemas.microsoft.com/office/drawing/2018/hyperlinkcolor" val="tx"/>
                    </a:ext>
                  </a:extLst>
                </a:hlinkClick>
              </a:rPr>
              <a:t>Teeman videon voit katsoa tästä.</a:t>
            </a:r>
            <a:r>
              <a:rPr lang="fi-FI" dirty="0">
                <a:latin typeface="Segoe UI"/>
                <a:cs typeface="Segoe UI"/>
              </a:rPr>
              <a:t> </a:t>
            </a:r>
            <a:endParaRPr lang="fi-FI"/>
          </a:p>
        </p:txBody>
      </p:sp>
    </p:spTree>
    <p:extLst>
      <p:ext uri="{BB962C8B-B14F-4D97-AF65-F5344CB8AC3E}">
        <p14:creationId xmlns:p14="http://schemas.microsoft.com/office/powerpoint/2010/main" val="23462543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tsikko 6">
            <a:extLst>
              <a:ext uri="{FF2B5EF4-FFF2-40B4-BE49-F238E27FC236}">
                <a16:creationId xmlns:a16="http://schemas.microsoft.com/office/drawing/2014/main" id="{F583670D-A94C-4708-8CF6-767182365CD2}"/>
              </a:ext>
            </a:extLst>
          </p:cNvPr>
          <p:cNvSpPr>
            <a:spLocks noGrp="1"/>
          </p:cNvSpPr>
          <p:nvPr>
            <p:ph type="title"/>
          </p:nvPr>
        </p:nvSpPr>
        <p:spPr/>
        <p:txBody>
          <a:bodyPr>
            <a:normAutofit/>
          </a:bodyPr>
          <a:lstStyle/>
          <a:p>
            <a:r>
              <a:rPr lang="fi-FI" sz="3600" dirty="0"/>
              <a:t>YRITYKSEN NIMI &amp; LOGO</a:t>
            </a:r>
          </a:p>
        </p:txBody>
      </p:sp>
      <p:sp>
        <p:nvSpPr>
          <p:cNvPr id="10" name="Tekstin paikkamerkki 9">
            <a:extLst>
              <a:ext uri="{FF2B5EF4-FFF2-40B4-BE49-F238E27FC236}">
                <a16:creationId xmlns:a16="http://schemas.microsoft.com/office/drawing/2014/main" id="{C2D4FECC-2D67-48C5-81E3-E57FBCEF9DB3}"/>
              </a:ext>
            </a:extLst>
          </p:cNvPr>
          <p:cNvSpPr>
            <a:spLocks noGrp="1"/>
          </p:cNvSpPr>
          <p:nvPr>
            <p:ph type="body" sz="quarter" idx="12"/>
          </p:nvPr>
        </p:nvSpPr>
        <p:spPr/>
        <p:txBody>
          <a:bodyPr/>
          <a:lstStyle/>
          <a:p>
            <a:r>
              <a:rPr lang="fi-FI" b="1" dirty="0"/>
              <a:t>HYVÄ NIMI</a:t>
            </a:r>
          </a:p>
          <a:p>
            <a:pPr marL="0" indent="0">
              <a:buNone/>
            </a:pPr>
            <a:r>
              <a:rPr lang="fi-FI" dirty="0"/>
              <a:t>Nimestä yritys tunnetaan ja muistetaan. Osuva nimi kertoo yrityksestä paljon. Sen tavoitteena on jäädä ihmisten mieleen.</a:t>
            </a:r>
            <a:br>
              <a:rPr lang="fi-FI" dirty="0"/>
            </a:br>
            <a:endParaRPr lang="fi-FI" dirty="0"/>
          </a:p>
          <a:p>
            <a:pPr marL="0" indent="0">
              <a:buNone/>
            </a:pPr>
            <a:r>
              <a:rPr lang="fi-FI" dirty="0"/>
              <a:t>Hyvä nimi on helppo muistaa ja sen käyttäminen, kirjoittaminen ja taivuttaminen on vaivatonta.</a:t>
            </a:r>
          </a:p>
          <a:p>
            <a:endParaRPr lang="fi-FI" dirty="0"/>
          </a:p>
        </p:txBody>
      </p:sp>
      <p:sp>
        <p:nvSpPr>
          <p:cNvPr id="11" name="Tekstin paikkamerkki 10">
            <a:extLst>
              <a:ext uri="{FF2B5EF4-FFF2-40B4-BE49-F238E27FC236}">
                <a16:creationId xmlns:a16="http://schemas.microsoft.com/office/drawing/2014/main" id="{2D913E43-D268-4B77-9A8A-D78BCDBC0115}"/>
              </a:ext>
            </a:extLst>
          </p:cNvPr>
          <p:cNvSpPr>
            <a:spLocks noGrp="1"/>
          </p:cNvSpPr>
          <p:nvPr>
            <p:ph type="body" sz="quarter" idx="13"/>
          </p:nvPr>
        </p:nvSpPr>
        <p:spPr/>
        <p:txBody>
          <a:bodyPr>
            <a:normAutofit lnSpcReduction="10000"/>
          </a:bodyPr>
          <a:lstStyle/>
          <a:p>
            <a:r>
              <a:rPr lang="fi-FI" b="1" dirty="0"/>
              <a:t>HYVÄ LOGO</a:t>
            </a:r>
          </a:p>
          <a:p>
            <a:pPr marL="0" indent="0">
              <a:buNone/>
            </a:pPr>
            <a:r>
              <a:rPr lang="fi-FI" dirty="0"/>
              <a:t>Logo antaa asiakkaalle ensimmäisen mielikuvan yrityksestä, jonka kanssa ollaan tekemisissä. </a:t>
            </a:r>
          </a:p>
          <a:p>
            <a:pPr marL="0" indent="0">
              <a:buNone/>
            </a:pPr>
            <a:endParaRPr lang="fi-FI" dirty="0"/>
          </a:p>
          <a:p>
            <a:pPr marL="0" indent="0">
              <a:buNone/>
            </a:pPr>
            <a:r>
              <a:rPr lang="fi-FI" dirty="0"/>
              <a:t>Hyvä logo ei sisällä liikaa tekstiä tai pieniä yksityiskohtia, se herättää positiivisen mielikuvan ostettavasta tuotteesta tai palvelusta, se on selkeä ja helppo siirtää esim. painatuksiin ja tärkeimpänä logo kertoo sen, mitä yritys haluaa viestittää</a:t>
            </a:r>
          </a:p>
        </p:txBody>
      </p:sp>
      <p:sp>
        <p:nvSpPr>
          <p:cNvPr id="9" name="Tekstin paikkamerkki 8">
            <a:extLst>
              <a:ext uri="{FF2B5EF4-FFF2-40B4-BE49-F238E27FC236}">
                <a16:creationId xmlns:a16="http://schemas.microsoft.com/office/drawing/2014/main" id="{1B7A9148-5F4F-4B6F-991C-09D48C483955}"/>
              </a:ext>
            </a:extLst>
          </p:cNvPr>
          <p:cNvSpPr>
            <a:spLocks noGrp="1"/>
          </p:cNvSpPr>
          <p:nvPr>
            <p:ph type="body" sz="quarter" idx="11"/>
          </p:nvPr>
        </p:nvSpPr>
        <p:spPr/>
        <p:txBody>
          <a:bodyPr>
            <a:normAutofit fontScale="85000" lnSpcReduction="10000"/>
          </a:bodyPr>
          <a:lstStyle/>
          <a:p>
            <a:r>
              <a:rPr lang="fi-FI" sz="1800" b="1" dirty="0"/>
              <a:t>Nimi ja logo ovat usein ensimmäinen asia, jonka tuleva asiakas näkee.</a:t>
            </a:r>
          </a:p>
        </p:txBody>
      </p:sp>
      <p:sp>
        <p:nvSpPr>
          <p:cNvPr id="6" name="Dian numeron paikkamerkki 5">
            <a:extLst>
              <a:ext uri="{FF2B5EF4-FFF2-40B4-BE49-F238E27FC236}">
                <a16:creationId xmlns:a16="http://schemas.microsoft.com/office/drawing/2014/main" id="{C1F342C4-496A-4931-B366-59F88C13B168}"/>
              </a:ext>
            </a:extLst>
          </p:cNvPr>
          <p:cNvSpPr>
            <a:spLocks noGrp="1"/>
          </p:cNvSpPr>
          <p:nvPr>
            <p:ph type="sldNum" sz="quarter" idx="14"/>
          </p:nvPr>
        </p:nvSpPr>
        <p:spPr>
          <a:xfrm>
            <a:off x="8699500" y="6178550"/>
            <a:ext cx="2743200" cy="365125"/>
          </a:xfrm>
          <a:prstGeom prst="rect">
            <a:avLst/>
          </a:prstGeom>
        </p:spPr>
        <p:txBody>
          <a:bodyPr vert="horz" lIns="91440" tIns="45720" rIns="91440" bIns="45720" rtlCol="0" anchor="ctr"/>
          <a:lstStyle>
            <a:defPPr>
              <a:defRPr lang="fi-FI"/>
            </a:defPPr>
            <a:lvl1pPr marL="0" algn="r" defTabSz="914400" rtl="0" eaLnBrk="1" latinLnBrk="0" hangingPunct="1">
              <a:defRPr sz="1200" kern="1200">
                <a:solidFill>
                  <a:schemeClr val="tx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9C2F4FE-713B-884F-B5BF-63AA24B8D1FF}" type="slidenum">
              <a:rPr lang="fi-FI" smtClean="0"/>
              <a:pPr/>
              <a:t>27</a:t>
            </a:fld>
            <a:endParaRPr lang="fi-FI"/>
          </a:p>
        </p:txBody>
      </p:sp>
    </p:spTree>
    <p:extLst>
      <p:ext uri="{BB962C8B-B14F-4D97-AF65-F5344CB8AC3E}">
        <p14:creationId xmlns:p14="http://schemas.microsoft.com/office/powerpoint/2010/main" val="23860023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241B6C6D-CFD4-4F9F-A769-EC4A887FA20C}"/>
              </a:ext>
            </a:extLst>
          </p:cNvPr>
          <p:cNvSpPr>
            <a:spLocks noGrp="1"/>
          </p:cNvSpPr>
          <p:nvPr>
            <p:ph type="ctrTitle"/>
          </p:nvPr>
        </p:nvSpPr>
        <p:spPr/>
        <p:txBody>
          <a:bodyPr>
            <a:normAutofit fontScale="90000"/>
          </a:bodyPr>
          <a:lstStyle/>
          <a:p>
            <a:r>
              <a:rPr lang="fi-FI" dirty="0"/>
              <a:t>Myyntipuheen ja yritysesittelyn tarkoituksena on herättää kuulijassa halu kuulla lisää.</a:t>
            </a:r>
          </a:p>
        </p:txBody>
      </p:sp>
      <p:sp>
        <p:nvSpPr>
          <p:cNvPr id="3" name="Alaotsikko 2">
            <a:extLst>
              <a:ext uri="{FF2B5EF4-FFF2-40B4-BE49-F238E27FC236}">
                <a16:creationId xmlns:a16="http://schemas.microsoft.com/office/drawing/2014/main" id="{83424379-95AA-4708-8594-1760B52CC18C}"/>
              </a:ext>
            </a:extLst>
          </p:cNvPr>
          <p:cNvSpPr>
            <a:spLocks noGrp="1"/>
          </p:cNvSpPr>
          <p:nvPr>
            <p:ph type="subTitle" idx="1"/>
          </p:nvPr>
        </p:nvSpPr>
        <p:spPr/>
        <p:txBody>
          <a:bodyPr/>
          <a:lstStyle/>
          <a:p>
            <a:r>
              <a:rPr lang="fi-FI" dirty="0"/>
              <a:t>Puhutaan FOMO-ilmiöstä eli </a:t>
            </a:r>
            <a:r>
              <a:rPr lang="fi-FI" i="1" dirty="0" err="1"/>
              <a:t>fear</a:t>
            </a:r>
            <a:r>
              <a:rPr lang="fi-FI" i="1" dirty="0"/>
              <a:t> of </a:t>
            </a:r>
            <a:r>
              <a:rPr lang="fi-FI" i="1" dirty="0" err="1"/>
              <a:t>missing</a:t>
            </a:r>
            <a:r>
              <a:rPr lang="fi-FI" i="1" dirty="0"/>
              <a:t> out</a:t>
            </a:r>
            <a:r>
              <a:rPr lang="fi-FI" dirty="0"/>
              <a:t>.</a:t>
            </a:r>
          </a:p>
        </p:txBody>
      </p:sp>
      <p:sp>
        <p:nvSpPr>
          <p:cNvPr id="5" name="Tekstin paikkamerkki 4">
            <a:extLst>
              <a:ext uri="{FF2B5EF4-FFF2-40B4-BE49-F238E27FC236}">
                <a16:creationId xmlns:a16="http://schemas.microsoft.com/office/drawing/2014/main" id="{CB1904B5-A457-419E-A5A6-8BCD4E9F6B8D}"/>
              </a:ext>
            </a:extLst>
          </p:cNvPr>
          <p:cNvSpPr>
            <a:spLocks noGrp="1"/>
          </p:cNvSpPr>
          <p:nvPr>
            <p:ph type="body" sz="quarter" idx="10"/>
          </p:nvPr>
        </p:nvSpPr>
        <p:spPr/>
        <p:txBody>
          <a:bodyPr/>
          <a:lstStyle/>
          <a:p>
            <a:endParaRPr lang="fi-FI"/>
          </a:p>
        </p:txBody>
      </p:sp>
      <p:sp>
        <p:nvSpPr>
          <p:cNvPr id="4" name="Päivämäärän paikkamerkki 3">
            <a:extLst>
              <a:ext uri="{FF2B5EF4-FFF2-40B4-BE49-F238E27FC236}">
                <a16:creationId xmlns:a16="http://schemas.microsoft.com/office/drawing/2014/main" id="{8CBD7E80-4E96-4B8C-ACF4-104023D63D6A}"/>
              </a:ext>
            </a:extLst>
          </p:cNvPr>
          <p:cNvSpPr>
            <a:spLocks noGrp="1"/>
          </p:cNvSpPr>
          <p:nvPr>
            <p:ph type="dt" sz="half" idx="4294967295"/>
          </p:nvPr>
        </p:nvSpPr>
        <p:spPr>
          <a:xfrm>
            <a:off x="11225213" y="3697288"/>
            <a:ext cx="966787" cy="365125"/>
          </a:xfrm>
        </p:spPr>
        <p:txBody>
          <a:bodyPr/>
          <a:lstStyle/>
          <a:p>
            <a:fld id="{602D821E-72F1-4088-B596-7B070DC3958B}" type="datetime1">
              <a:rPr lang="fi-FI" smtClean="0"/>
              <a:t>23.3.2023</a:t>
            </a:fld>
            <a:endParaRPr lang="fi-FI" dirty="0"/>
          </a:p>
        </p:txBody>
      </p:sp>
    </p:spTree>
    <p:extLst>
      <p:ext uri="{BB962C8B-B14F-4D97-AF65-F5344CB8AC3E}">
        <p14:creationId xmlns:p14="http://schemas.microsoft.com/office/powerpoint/2010/main" val="34403775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tsikko 4">
            <a:extLst>
              <a:ext uri="{FF2B5EF4-FFF2-40B4-BE49-F238E27FC236}">
                <a16:creationId xmlns:a16="http://schemas.microsoft.com/office/drawing/2014/main" id="{356BCD84-54AA-44D9-BBF8-742F7A4B87B2}"/>
              </a:ext>
            </a:extLst>
          </p:cNvPr>
          <p:cNvSpPr>
            <a:spLocks noGrp="1"/>
          </p:cNvSpPr>
          <p:nvPr>
            <p:ph type="title"/>
          </p:nvPr>
        </p:nvSpPr>
        <p:spPr/>
        <p:txBody>
          <a:bodyPr>
            <a:normAutofit fontScale="90000"/>
          </a:bodyPr>
          <a:lstStyle/>
          <a:p>
            <a:r>
              <a:rPr lang="fi-FI" sz="3600" dirty="0"/>
              <a:t>MYYNTIPUHE TIIVISTÄÄ TÄRKEIMMÄT ASIAT MAKSIMISSAAN MINUUTTIIN</a:t>
            </a:r>
          </a:p>
        </p:txBody>
      </p:sp>
      <p:sp>
        <p:nvSpPr>
          <p:cNvPr id="7" name="Tekstin paikkamerkki 6">
            <a:extLst>
              <a:ext uri="{FF2B5EF4-FFF2-40B4-BE49-F238E27FC236}">
                <a16:creationId xmlns:a16="http://schemas.microsoft.com/office/drawing/2014/main" id="{531864DB-AB5B-4CC2-83A9-7DEBB5500D26}"/>
              </a:ext>
            </a:extLst>
          </p:cNvPr>
          <p:cNvSpPr>
            <a:spLocks noGrp="1"/>
          </p:cNvSpPr>
          <p:nvPr>
            <p:ph type="body" sz="quarter" idx="12"/>
          </p:nvPr>
        </p:nvSpPr>
        <p:spPr/>
        <p:txBody>
          <a:bodyPr>
            <a:normAutofit lnSpcReduction="10000"/>
          </a:bodyPr>
          <a:lstStyle/>
          <a:p>
            <a:pPr marL="285750" indent="-285750">
              <a:buFont typeface="Arial" panose="020B0604020202020204" pitchFamily="34" charset="0"/>
              <a:buChar char="•"/>
            </a:pPr>
            <a:r>
              <a:rPr lang="fi-FI" dirty="0">
                <a:solidFill>
                  <a:schemeClr val="tx1"/>
                </a:solidFill>
              </a:rPr>
              <a:t>Hei! Nimeni on </a:t>
            </a:r>
            <a:r>
              <a:rPr lang="fi-FI" b="1" dirty="0"/>
              <a:t>[nimesi] </a:t>
            </a:r>
            <a:r>
              <a:rPr lang="fi-FI" dirty="0">
                <a:solidFill>
                  <a:schemeClr val="tx1"/>
                </a:solidFill>
              </a:rPr>
              <a:t>ja tulen </a:t>
            </a:r>
            <a:r>
              <a:rPr lang="fi-FI" b="1" dirty="0"/>
              <a:t>[yrityksen nimi]</a:t>
            </a:r>
            <a:r>
              <a:rPr lang="fi-FI" dirty="0">
                <a:solidFill>
                  <a:schemeClr val="tx1"/>
                </a:solidFill>
              </a:rPr>
              <a:t>!</a:t>
            </a:r>
          </a:p>
          <a:p>
            <a:pPr marL="285750" indent="-285750">
              <a:buFont typeface="Arial" panose="020B0604020202020204" pitchFamily="34" charset="0"/>
              <a:buChar char="•"/>
            </a:pPr>
            <a:r>
              <a:rPr lang="fi-FI" dirty="0">
                <a:solidFill>
                  <a:schemeClr val="tx1"/>
                </a:solidFill>
              </a:rPr>
              <a:t>Ongelma, jonka haluamme ratkaista on </a:t>
            </a:r>
            <a:r>
              <a:rPr lang="fi-FI" b="1" dirty="0"/>
              <a:t>[ongelma]</a:t>
            </a:r>
            <a:r>
              <a:rPr lang="fi-FI" dirty="0">
                <a:solidFill>
                  <a:schemeClr val="tx1"/>
                </a:solidFill>
              </a:rPr>
              <a:t>.</a:t>
            </a:r>
          </a:p>
          <a:p>
            <a:pPr marL="285750" indent="-285750">
              <a:buFont typeface="Arial" panose="020B0604020202020204" pitchFamily="34" charset="0"/>
              <a:buChar char="•"/>
            </a:pPr>
            <a:r>
              <a:rPr lang="fi-FI" dirty="0">
                <a:solidFill>
                  <a:schemeClr val="tx1"/>
                </a:solidFill>
              </a:rPr>
              <a:t>Meidän ratkaisumme on </a:t>
            </a:r>
            <a:r>
              <a:rPr lang="fi-FI" b="1" dirty="0"/>
              <a:t>[tuote/palvelu]</a:t>
            </a:r>
            <a:r>
              <a:rPr lang="fi-FI" dirty="0">
                <a:solidFill>
                  <a:schemeClr val="tx1"/>
                </a:solidFill>
              </a:rPr>
              <a:t>.</a:t>
            </a:r>
          </a:p>
          <a:p>
            <a:pPr marL="285750" indent="-285750">
              <a:buFont typeface="Arial" panose="020B0604020202020204" pitchFamily="34" charset="0"/>
              <a:buChar char="•"/>
            </a:pPr>
            <a:r>
              <a:rPr lang="fi-FI" dirty="0">
                <a:solidFill>
                  <a:schemeClr val="tx1"/>
                </a:solidFill>
              </a:rPr>
              <a:t>Meidän tärkeimmät asiakkaamme ovat </a:t>
            </a:r>
            <a:r>
              <a:rPr lang="fi-FI" b="1" dirty="0"/>
              <a:t>[asiakaskohderyhmä]</a:t>
            </a:r>
            <a:r>
              <a:rPr lang="fi-FI" dirty="0">
                <a:solidFill>
                  <a:schemeClr val="tx1"/>
                </a:solidFill>
              </a:rPr>
              <a:t>.</a:t>
            </a:r>
          </a:p>
          <a:p>
            <a:pPr marL="285750" indent="-285750">
              <a:buFont typeface="Arial" panose="020B0604020202020204" pitchFamily="34" charset="0"/>
              <a:buChar char="•"/>
            </a:pPr>
            <a:r>
              <a:rPr lang="fi-FI" dirty="0">
                <a:solidFill>
                  <a:schemeClr val="tx1"/>
                </a:solidFill>
              </a:rPr>
              <a:t>Meidän tuotteemme/palvelumme </a:t>
            </a:r>
            <a:r>
              <a:rPr lang="fi-FI" dirty="0"/>
              <a:t>eroaa muista ja paras valinta asiakkaalle, </a:t>
            </a:r>
            <a:r>
              <a:rPr lang="fi-FI" dirty="0">
                <a:solidFill>
                  <a:schemeClr val="tx1"/>
                </a:solidFill>
              </a:rPr>
              <a:t>koska </a:t>
            </a:r>
            <a:r>
              <a:rPr lang="fi-FI" b="1" dirty="0"/>
              <a:t>[hyöty]</a:t>
            </a:r>
            <a:r>
              <a:rPr lang="fi-FI" dirty="0">
                <a:solidFill>
                  <a:schemeClr val="tx1"/>
                </a:solidFill>
              </a:rPr>
              <a:t>.</a:t>
            </a:r>
          </a:p>
        </p:txBody>
      </p:sp>
      <p:sp>
        <p:nvSpPr>
          <p:cNvPr id="10" name="Tekstin paikkamerkki 9">
            <a:extLst>
              <a:ext uri="{FF2B5EF4-FFF2-40B4-BE49-F238E27FC236}">
                <a16:creationId xmlns:a16="http://schemas.microsoft.com/office/drawing/2014/main" id="{12E29225-050A-481B-A5C9-037FBC780F76}"/>
              </a:ext>
            </a:extLst>
          </p:cNvPr>
          <p:cNvSpPr>
            <a:spLocks noGrp="1"/>
          </p:cNvSpPr>
          <p:nvPr>
            <p:ph type="body" sz="quarter" idx="13"/>
          </p:nvPr>
        </p:nvSpPr>
        <p:spPr/>
        <p:txBody>
          <a:bodyPr/>
          <a:lstStyle/>
          <a:p>
            <a:pPr marL="285750" indent="-285750">
              <a:buFont typeface="Arial" panose="020B0604020202020204" pitchFamily="34" charset="0"/>
              <a:buChar char="•"/>
            </a:pPr>
            <a:r>
              <a:rPr lang="fi-FI" dirty="0">
                <a:solidFill>
                  <a:schemeClr val="tx1"/>
                </a:solidFill>
              </a:rPr>
              <a:t>Hei! Nimeni on </a:t>
            </a:r>
            <a:r>
              <a:rPr lang="fi-FI" b="1" dirty="0"/>
              <a:t>[nimesi]</a:t>
            </a:r>
            <a:r>
              <a:rPr lang="fi-FI" dirty="0"/>
              <a:t> </a:t>
            </a:r>
            <a:r>
              <a:rPr lang="fi-FI" dirty="0">
                <a:solidFill>
                  <a:schemeClr val="tx1"/>
                </a:solidFill>
              </a:rPr>
              <a:t>ja tulen </a:t>
            </a:r>
            <a:r>
              <a:rPr lang="fi-FI" b="1" dirty="0"/>
              <a:t>[yrityksen nimi]</a:t>
            </a:r>
            <a:r>
              <a:rPr lang="fi-FI" dirty="0">
                <a:solidFill>
                  <a:schemeClr val="tx1"/>
                </a:solidFill>
              </a:rPr>
              <a:t>!</a:t>
            </a:r>
          </a:p>
          <a:p>
            <a:pPr marL="285750" indent="-285750">
              <a:buFont typeface="Arial" panose="020B0604020202020204" pitchFamily="34" charset="0"/>
              <a:buChar char="•"/>
            </a:pPr>
            <a:r>
              <a:rPr lang="fi-FI" dirty="0">
                <a:solidFill>
                  <a:schemeClr val="tx1"/>
                </a:solidFill>
              </a:rPr>
              <a:t>Onko sinulla ollut </a:t>
            </a:r>
            <a:r>
              <a:rPr lang="fi-FI" b="1" dirty="0"/>
              <a:t>[ongelma]</a:t>
            </a:r>
            <a:r>
              <a:rPr lang="fi-FI" dirty="0">
                <a:solidFill>
                  <a:schemeClr val="tx1"/>
                </a:solidFill>
              </a:rPr>
              <a:t>?</a:t>
            </a:r>
          </a:p>
          <a:p>
            <a:pPr marL="285750" indent="-285750">
              <a:buFont typeface="Arial" panose="020B0604020202020204" pitchFamily="34" charset="0"/>
              <a:buChar char="•"/>
            </a:pPr>
            <a:r>
              <a:rPr lang="fi-FI" dirty="0">
                <a:solidFill>
                  <a:schemeClr val="tx1"/>
                </a:solidFill>
              </a:rPr>
              <a:t>Ei hätää! Meidän ratkaisumme on </a:t>
            </a:r>
            <a:r>
              <a:rPr lang="fi-FI" b="1" dirty="0"/>
              <a:t>[tuote/palvelu]</a:t>
            </a:r>
            <a:r>
              <a:rPr lang="fi-FI" b="1" dirty="0">
                <a:solidFill>
                  <a:schemeClr val="tx1"/>
                </a:solidFill>
              </a:rPr>
              <a:t>.</a:t>
            </a:r>
          </a:p>
          <a:p>
            <a:pPr marL="285750" indent="-285750">
              <a:buFont typeface="Arial" panose="020B0604020202020204" pitchFamily="34" charset="0"/>
              <a:buChar char="•"/>
            </a:pPr>
            <a:r>
              <a:rPr lang="fi-FI" dirty="0">
                <a:solidFill>
                  <a:schemeClr val="tx1"/>
                </a:solidFill>
              </a:rPr>
              <a:t>Meidän tuotteemme/palvelumme on paras ratkaisu ongelmaan, koska </a:t>
            </a:r>
            <a:r>
              <a:rPr lang="fi-FI" b="1" dirty="0"/>
              <a:t>[hyöty]</a:t>
            </a:r>
            <a:r>
              <a:rPr lang="fi-FI" dirty="0">
                <a:solidFill>
                  <a:schemeClr val="tx1"/>
                </a:solidFill>
              </a:rPr>
              <a:t>.</a:t>
            </a:r>
          </a:p>
          <a:p>
            <a:pPr marL="285750" indent="-285750">
              <a:buFont typeface="Arial" panose="020B0604020202020204" pitchFamily="34" charset="0"/>
              <a:buChar char="•"/>
            </a:pPr>
            <a:r>
              <a:rPr lang="fi-FI" dirty="0">
                <a:solidFill>
                  <a:schemeClr val="tx1"/>
                </a:solidFill>
              </a:rPr>
              <a:t>Voit lukea lisää meistä </a:t>
            </a:r>
            <a:r>
              <a:rPr lang="fi-FI" b="1" dirty="0">
                <a:solidFill>
                  <a:schemeClr val="tx1"/>
                </a:solidFill>
              </a:rPr>
              <a:t>[markkinointikanava]</a:t>
            </a:r>
            <a:r>
              <a:rPr lang="fi-FI" dirty="0">
                <a:solidFill>
                  <a:schemeClr val="tx1"/>
                </a:solidFill>
              </a:rPr>
              <a:t>.</a:t>
            </a:r>
          </a:p>
          <a:p>
            <a:pPr marL="285750" indent="-285750">
              <a:buFont typeface="Arial" panose="020B0604020202020204" pitchFamily="34" charset="0"/>
              <a:buChar char="•"/>
            </a:pPr>
            <a:endParaRPr lang="fi-FI" dirty="0"/>
          </a:p>
        </p:txBody>
      </p:sp>
      <p:sp>
        <p:nvSpPr>
          <p:cNvPr id="9" name="Tekstin paikkamerkki 8">
            <a:extLst>
              <a:ext uri="{FF2B5EF4-FFF2-40B4-BE49-F238E27FC236}">
                <a16:creationId xmlns:a16="http://schemas.microsoft.com/office/drawing/2014/main" id="{DBF5C9F7-B65F-45E0-83E1-35CE1702F74B}"/>
              </a:ext>
            </a:extLst>
          </p:cNvPr>
          <p:cNvSpPr>
            <a:spLocks noGrp="1"/>
          </p:cNvSpPr>
          <p:nvPr>
            <p:ph type="body" sz="quarter" idx="11"/>
          </p:nvPr>
        </p:nvSpPr>
        <p:spPr/>
        <p:txBody>
          <a:bodyPr/>
          <a:lstStyle/>
          <a:p>
            <a:r>
              <a:rPr lang="fi-FI" dirty="0"/>
              <a:t>MYYNTIPUHEEN TYYLI RIIPPUU KÄYTÖSSÄ OLEVASTA AJASTA JA KOHDEYRYHMÄSTÄ.</a:t>
            </a:r>
          </a:p>
        </p:txBody>
      </p:sp>
      <p:sp>
        <p:nvSpPr>
          <p:cNvPr id="4" name="Päivämäärän paikkamerkki 3">
            <a:extLst>
              <a:ext uri="{FF2B5EF4-FFF2-40B4-BE49-F238E27FC236}">
                <a16:creationId xmlns:a16="http://schemas.microsoft.com/office/drawing/2014/main" id="{F4D26130-8E55-4634-8C01-58C14702B484}"/>
              </a:ext>
            </a:extLst>
          </p:cNvPr>
          <p:cNvSpPr>
            <a:spLocks noGrp="1"/>
          </p:cNvSpPr>
          <p:nvPr>
            <p:ph type="dt" sz="half" idx="4294967295"/>
          </p:nvPr>
        </p:nvSpPr>
        <p:spPr>
          <a:xfrm>
            <a:off x="9448800" y="5245100"/>
            <a:ext cx="2743200" cy="365125"/>
          </a:xfrm>
        </p:spPr>
        <p:txBody>
          <a:bodyPr/>
          <a:lstStyle/>
          <a:p>
            <a:fld id="{602D821E-72F1-4088-B596-7B070DC3958B}" type="datetime1">
              <a:rPr lang="fi-FI" smtClean="0"/>
              <a:t>23.3.2023</a:t>
            </a:fld>
            <a:endParaRPr lang="fi-FI" dirty="0"/>
          </a:p>
        </p:txBody>
      </p:sp>
    </p:spTree>
    <p:extLst>
      <p:ext uri="{BB962C8B-B14F-4D97-AF65-F5344CB8AC3E}">
        <p14:creationId xmlns:p14="http://schemas.microsoft.com/office/powerpoint/2010/main" val="7550772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tsikko 7">
            <a:extLst>
              <a:ext uri="{FF2B5EF4-FFF2-40B4-BE49-F238E27FC236}">
                <a16:creationId xmlns:a16="http://schemas.microsoft.com/office/drawing/2014/main" id="{3219E3A1-8BEE-49D1-8EFE-3451575B9613}"/>
              </a:ext>
            </a:extLst>
          </p:cNvPr>
          <p:cNvSpPr>
            <a:spLocks noGrp="1"/>
          </p:cNvSpPr>
          <p:nvPr>
            <p:ph type="title"/>
          </p:nvPr>
        </p:nvSpPr>
        <p:spPr>
          <a:xfrm>
            <a:off x="838200" y="314325"/>
            <a:ext cx="9700967" cy="1176896"/>
          </a:xfrm>
        </p:spPr>
        <p:txBody>
          <a:bodyPr>
            <a:normAutofit/>
          </a:bodyPr>
          <a:lstStyle/>
          <a:p>
            <a:r>
              <a:rPr lang="fi-FI" sz="2800" dirty="0"/>
              <a:t>PROJEKTIN AIKANA OPITAAN TYÖELÄMÄSTÄ JA MIETITÄÄN LIIKEIDEOITA.</a:t>
            </a:r>
          </a:p>
        </p:txBody>
      </p:sp>
      <p:sp>
        <p:nvSpPr>
          <p:cNvPr id="5" name="Dian numeron paikkamerkki 4">
            <a:extLst>
              <a:ext uri="{FF2B5EF4-FFF2-40B4-BE49-F238E27FC236}">
                <a16:creationId xmlns:a16="http://schemas.microsoft.com/office/drawing/2014/main" id="{11FEB742-6A15-4098-A32D-F29E0268DEE1}"/>
              </a:ext>
            </a:extLst>
          </p:cNvPr>
          <p:cNvSpPr>
            <a:spLocks noGrp="1"/>
          </p:cNvSpPr>
          <p:nvPr>
            <p:ph type="sldNum" sz="quarter" idx="12"/>
          </p:nvPr>
        </p:nvSpPr>
        <p:spPr>
          <a:xfrm>
            <a:off x="8699500" y="6178550"/>
            <a:ext cx="2743200" cy="365125"/>
          </a:xfrm>
          <a:prstGeom prst="rect">
            <a:avLst/>
          </a:prstGeom>
        </p:spPr>
        <p:txBody>
          <a:bodyPr vert="horz" lIns="91440" tIns="45720" rIns="91440" bIns="45720" rtlCol="0" anchor="ctr"/>
          <a:lstStyle>
            <a:defPPr>
              <a:defRPr lang="fi-FI"/>
            </a:defPPr>
            <a:lvl1pPr marL="0" algn="r" defTabSz="914400" rtl="0" eaLnBrk="1" latinLnBrk="0" hangingPunct="1">
              <a:defRPr sz="1200" kern="1200">
                <a:solidFill>
                  <a:schemeClr val="tx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9C2F4FE-713B-884F-B5BF-63AA24B8D1FF}" type="slidenum">
              <a:rPr lang="fi-FI" smtClean="0"/>
              <a:pPr/>
              <a:t>3</a:t>
            </a:fld>
            <a:endParaRPr lang="fi-FI"/>
          </a:p>
        </p:txBody>
      </p:sp>
      <p:sp>
        <p:nvSpPr>
          <p:cNvPr id="4" name="Päivämäärän paikkamerkki 3">
            <a:extLst>
              <a:ext uri="{FF2B5EF4-FFF2-40B4-BE49-F238E27FC236}">
                <a16:creationId xmlns:a16="http://schemas.microsoft.com/office/drawing/2014/main" id="{89E2EC59-42E6-4E5A-B600-947A172040AD}"/>
              </a:ext>
            </a:extLst>
          </p:cNvPr>
          <p:cNvSpPr>
            <a:spLocks noGrp="1"/>
          </p:cNvSpPr>
          <p:nvPr>
            <p:ph type="dt" sz="half" idx="4294967295"/>
          </p:nvPr>
        </p:nvSpPr>
        <p:spPr>
          <a:xfrm>
            <a:off x="0" y="6356350"/>
            <a:ext cx="2743200" cy="365125"/>
          </a:xfrm>
        </p:spPr>
        <p:txBody>
          <a:bodyPr/>
          <a:lstStyle/>
          <a:p>
            <a:fld id="{D927CE58-BE91-4331-A26E-FD3292187D25}" type="datetime1">
              <a:rPr lang="fi-FI" smtClean="0"/>
              <a:t>23.3.2023</a:t>
            </a:fld>
            <a:endParaRPr lang="fi-FI"/>
          </a:p>
        </p:txBody>
      </p:sp>
      <p:sp>
        <p:nvSpPr>
          <p:cNvPr id="10" name="Kuusikulmio 9">
            <a:extLst>
              <a:ext uri="{FF2B5EF4-FFF2-40B4-BE49-F238E27FC236}">
                <a16:creationId xmlns:a16="http://schemas.microsoft.com/office/drawing/2014/main" id="{89C6F1FE-3238-458A-843F-8E8CA43623E0}"/>
              </a:ext>
            </a:extLst>
          </p:cNvPr>
          <p:cNvSpPr/>
          <p:nvPr/>
        </p:nvSpPr>
        <p:spPr>
          <a:xfrm rot="5400000">
            <a:off x="3879674" y="3577996"/>
            <a:ext cx="1436915" cy="1424045"/>
          </a:xfrm>
          <a:prstGeom prst="hexagon">
            <a:avLst/>
          </a:prstGeom>
          <a:solidFill>
            <a:srgbClr val="7F034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1200" dirty="0">
                <a:latin typeface="Segoe UI" panose="020B0502040204020203" pitchFamily="34" charset="0"/>
                <a:cs typeface="Segoe UI" panose="020B0502040204020203" pitchFamily="34" charset="0"/>
              </a:rPr>
              <a:t>VIDEO-CV</a:t>
            </a:r>
          </a:p>
        </p:txBody>
      </p:sp>
      <p:sp>
        <p:nvSpPr>
          <p:cNvPr id="12" name="Kuusikulmio 11">
            <a:extLst>
              <a:ext uri="{FF2B5EF4-FFF2-40B4-BE49-F238E27FC236}">
                <a16:creationId xmlns:a16="http://schemas.microsoft.com/office/drawing/2014/main" id="{017ECE86-58C4-49FC-9FDA-84361C908737}"/>
              </a:ext>
            </a:extLst>
          </p:cNvPr>
          <p:cNvSpPr/>
          <p:nvPr/>
        </p:nvSpPr>
        <p:spPr>
          <a:xfrm rot="5400000">
            <a:off x="2455629" y="4296454"/>
            <a:ext cx="1436915" cy="1424045"/>
          </a:xfrm>
          <a:prstGeom prst="hexagon">
            <a:avLst/>
          </a:prstGeom>
          <a:solidFill>
            <a:srgbClr val="7F034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1200" dirty="0">
                <a:latin typeface="Segoe UI" panose="020B0502040204020203" pitchFamily="34" charset="0"/>
                <a:cs typeface="Segoe UI" panose="020B0502040204020203" pitchFamily="34" charset="0"/>
              </a:rPr>
              <a:t>MYYNTI-PUHE</a:t>
            </a:r>
          </a:p>
        </p:txBody>
      </p:sp>
      <p:sp>
        <p:nvSpPr>
          <p:cNvPr id="13" name="Kuusikulmio 12">
            <a:extLst>
              <a:ext uri="{FF2B5EF4-FFF2-40B4-BE49-F238E27FC236}">
                <a16:creationId xmlns:a16="http://schemas.microsoft.com/office/drawing/2014/main" id="{EFBF613B-8F01-4891-9A99-4CEC52431A61}"/>
              </a:ext>
            </a:extLst>
          </p:cNvPr>
          <p:cNvSpPr/>
          <p:nvPr/>
        </p:nvSpPr>
        <p:spPr>
          <a:xfrm rot="5400000">
            <a:off x="929427" y="2141081"/>
            <a:ext cx="1436915" cy="1424045"/>
          </a:xfrm>
          <a:prstGeom prst="hexagon">
            <a:avLst/>
          </a:prstGeom>
          <a:solidFill>
            <a:srgbClr val="7F034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1200" dirty="0">
                <a:latin typeface="Segoe UI" panose="020B0502040204020203" pitchFamily="34" charset="0"/>
                <a:cs typeface="Segoe UI" panose="020B0502040204020203" pitchFamily="34" charset="0"/>
              </a:rPr>
              <a:t>TYÖELÄMÄ-TUNTI</a:t>
            </a:r>
          </a:p>
        </p:txBody>
      </p:sp>
      <p:sp>
        <p:nvSpPr>
          <p:cNvPr id="15" name="Kuusikulmio 14">
            <a:extLst>
              <a:ext uri="{FF2B5EF4-FFF2-40B4-BE49-F238E27FC236}">
                <a16:creationId xmlns:a16="http://schemas.microsoft.com/office/drawing/2014/main" id="{EFF2C597-FEDD-426C-BC60-4070D12B2245}"/>
              </a:ext>
            </a:extLst>
          </p:cNvPr>
          <p:cNvSpPr/>
          <p:nvPr/>
        </p:nvSpPr>
        <p:spPr>
          <a:xfrm rot="5400000">
            <a:off x="1692528" y="3228615"/>
            <a:ext cx="1436915" cy="1424045"/>
          </a:xfrm>
          <a:prstGeom prst="hexagon">
            <a:avLst/>
          </a:prstGeom>
          <a:solidFill>
            <a:srgbClr val="7F034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1200" dirty="0">
                <a:latin typeface="Segoe UI" panose="020B0502040204020203" pitchFamily="34" charset="0"/>
                <a:cs typeface="Segoe UI" panose="020B0502040204020203" pitchFamily="34" charset="0"/>
              </a:rPr>
              <a:t>OMAT TAIDOT</a:t>
            </a:r>
          </a:p>
        </p:txBody>
      </p:sp>
      <p:sp>
        <p:nvSpPr>
          <p:cNvPr id="16" name="Otsikko 7">
            <a:extLst>
              <a:ext uri="{FF2B5EF4-FFF2-40B4-BE49-F238E27FC236}">
                <a16:creationId xmlns:a16="http://schemas.microsoft.com/office/drawing/2014/main" id="{A4146B80-FE4B-462D-9269-7B4B0615E380}"/>
              </a:ext>
            </a:extLst>
          </p:cNvPr>
          <p:cNvSpPr txBox="1">
            <a:spLocks/>
          </p:cNvSpPr>
          <p:nvPr/>
        </p:nvSpPr>
        <p:spPr>
          <a:xfrm>
            <a:off x="2447611" y="1521099"/>
            <a:ext cx="2305260" cy="863086"/>
          </a:xfrm>
          <a:prstGeom prst="rect">
            <a:avLst/>
          </a:prstGeom>
        </p:spPr>
        <p:txBody>
          <a:bodyPr vert="horz" lIns="91440" tIns="45720" rIns="91440" bIns="45720" rtlCol="0" anchor="b">
            <a:normAutofit fontScale="97500"/>
          </a:bodyPr>
          <a:lstStyle>
            <a:lvl1pPr algn="l" defTabSz="914400" rtl="0" eaLnBrk="1" latinLnBrk="0" hangingPunct="1">
              <a:lnSpc>
                <a:spcPct val="90000"/>
              </a:lnSpc>
              <a:spcBef>
                <a:spcPct val="0"/>
              </a:spcBef>
              <a:buNone/>
              <a:defRPr sz="4000" b="1" kern="1200">
                <a:solidFill>
                  <a:schemeClr val="tx1"/>
                </a:solidFill>
                <a:latin typeface="Segoe UI" panose="020B0502040204020203" pitchFamily="34" charset="0"/>
                <a:ea typeface="+mj-ea"/>
                <a:cs typeface="Segoe UI" panose="020B0502040204020203" pitchFamily="34" charset="0"/>
              </a:defRPr>
            </a:lvl1pPr>
          </a:lstStyle>
          <a:p>
            <a:r>
              <a:rPr lang="fi-FI" dirty="0"/>
              <a:t>PÄIVÄ 1</a:t>
            </a:r>
          </a:p>
        </p:txBody>
      </p:sp>
      <p:sp>
        <p:nvSpPr>
          <p:cNvPr id="17" name="Otsikko 7">
            <a:extLst>
              <a:ext uri="{FF2B5EF4-FFF2-40B4-BE49-F238E27FC236}">
                <a16:creationId xmlns:a16="http://schemas.microsoft.com/office/drawing/2014/main" id="{981AE11F-3CB1-4033-891E-B72549A32F5C}"/>
              </a:ext>
            </a:extLst>
          </p:cNvPr>
          <p:cNvSpPr txBox="1">
            <a:spLocks/>
          </p:cNvSpPr>
          <p:nvPr/>
        </p:nvSpPr>
        <p:spPr>
          <a:xfrm>
            <a:off x="6800221" y="1521099"/>
            <a:ext cx="2944167" cy="863086"/>
          </a:xfrm>
          <a:prstGeom prst="rect">
            <a:avLst/>
          </a:prstGeom>
        </p:spPr>
        <p:txBody>
          <a:bodyPr vert="horz" lIns="91440" tIns="45720" rIns="91440" bIns="45720" rtlCol="0" anchor="b">
            <a:normAutofit fontScale="97500"/>
          </a:bodyPr>
          <a:lstStyle>
            <a:lvl1pPr algn="l" defTabSz="914400" rtl="0" eaLnBrk="1" latinLnBrk="0" hangingPunct="1">
              <a:lnSpc>
                <a:spcPct val="90000"/>
              </a:lnSpc>
              <a:spcBef>
                <a:spcPct val="0"/>
              </a:spcBef>
              <a:buNone/>
              <a:defRPr sz="4000" b="1" kern="1200">
                <a:solidFill>
                  <a:schemeClr val="tx1"/>
                </a:solidFill>
                <a:latin typeface="Segoe UI" panose="020B0502040204020203" pitchFamily="34" charset="0"/>
                <a:ea typeface="+mj-ea"/>
                <a:cs typeface="Segoe UI" panose="020B0502040204020203" pitchFamily="34" charset="0"/>
              </a:defRPr>
            </a:lvl1pPr>
          </a:lstStyle>
          <a:p>
            <a:r>
              <a:rPr lang="fi-FI" dirty="0"/>
              <a:t>PÄIVÄT 2-3</a:t>
            </a:r>
          </a:p>
        </p:txBody>
      </p:sp>
      <p:sp>
        <p:nvSpPr>
          <p:cNvPr id="18" name="Kuusikulmio 17">
            <a:extLst>
              <a:ext uri="{FF2B5EF4-FFF2-40B4-BE49-F238E27FC236}">
                <a16:creationId xmlns:a16="http://schemas.microsoft.com/office/drawing/2014/main" id="{D9658843-483C-416C-BD20-72F84C525665}"/>
              </a:ext>
            </a:extLst>
          </p:cNvPr>
          <p:cNvSpPr/>
          <p:nvPr/>
        </p:nvSpPr>
        <p:spPr>
          <a:xfrm rot="5400000">
            <a:off x="6008651" y="2339259"/>
            <a:ext cx="1436915" cy="1424045"/>
          </a:xfrm>
          <a:prstGeom prst="hexagon">
            <a:avLst/>
          </a:prstGeom>
          <a:solidFill>
            <a:srgbClr val="7F034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1200" dirty="0">
                <a:latin typeface="Segoe UI" panose="020B0502040204020203" pitchFamily="34" charset="0"/>
                <a:cs typeface="Segoe UI" panose="020B0502040204020203" pitchFamily="34" charset="0"/>
              </a:rPr>
              <a:t>YRITTÄJYYS</a:t>
            </a:r>
          </a:p>
        </p:txBody>
      </p:sp>
      <p:sp>
        <p:nvSpPr>
          <p:cNvPr id="20" name="Kuusikulmio 19">
            <a:extLst>
              <a:ext uri="{FF2B5EF4-FFF2-40B4-BE49-F238E27FC236}">
                <a16:creationId xmlns:a16="http://schemas.microsoft.com/office/drawing/2014/main" id="{CEE0DCC9-B15B-4E7B-B2F4-2BA50A56AC92}"/>
              </a:ext>
            </a:extLst>
          </p:cNvPr>
          <p:cNvSpPr/>
          <p:nvPr/>
        </p:nvSpPr>
        <p:spPr>
          <a:xfrm rot="5400000">
            <a:off x="6771752" y="3435435"/>
            <a:ext cx="1436915" cy="1424045"/>
          </a:xfrm>
          <a:prstGeom prst="hexagon">
            <a:avLst/>
          </a:prstGeom>
          <a:solidFill>
            <a:srgbClr val="7F034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1200" dirty="0">
                <a:latin typeface="Segoe UI" panose="020B0502040204020203" pitchFamily="34" charset="0"/>
                <a:cs typeface="Segoe UI" panose="020B0502040204020203" pitchFamily="34" charset="0"/>
              </a:rPr>
              <a:t>LIIKEIDEA</a:t>
            </a:r>
          </a:p>
        </p:txBody>
      </p:sp>
      <p:sp>
        <p:nvSpPr>
          <p:cNvPr id="21" name="Kuusikulmio 20">
            <a:extLst>
              <a:ext uri="{FF2B5EF4-FFF2-40B4-BE49-F238E27FC236}">
                <a16:creationId xmlns:a16="http://schemas.microsoft.com/office/drawing/2014/main" id="{EFBF7D56-6A52-47AA-AB30-3DFA11E113BA}"/>
              </a:ext>
            </a:extLst>
          </p:cNvPr>
          <p:cNvSpPr/>
          <p:nvPr/>
        </p:nvSpPr>
        <p:spPr>
          <a:xfrm rot="5400000">
            <a:off x="8662575" y="3638647"/>
            <a:ext cx="1436915" cy="1424045"/>
          </a:xfrm>
          <a:prstGeom prst="hexagon">
            <a:avLst/>
          </a:prstGeom>
          <a:solidFill>
            <a:srgbClr val="7F034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1200" dirty="0">
                <a:latin typeface="Segoe UI" panose="020B0502040204020203" pitchFamily="34" charset="0"/>
                <a:cs typeface="Segoe UI" panose="020B0502040204020203" pitchFamily="34" charset="0"/>
              </a:rPr>
              <a:t>MAINOS-VIDEO</a:t>
            </a:r>
          </a:p>
        </p:txBody>
      </p:sp>
      <p:sp>
        <p:nvSpPr>
          <p:cNvPr id="22" name="Kuusikulmio 21">
            <a:extLst>
              <a:ext uri="{FF2B5EF4-FFF2-40B4-BE49-F238E27FC236}">
                <a16:creationId xmlns:a16="http://schemas.microsoft.com/office/drawing/2014/main" id="{4BCD0DD2-23E9-4C75-8705-B6F77CA9EEE4}"/>
              </a:ext>
            </a:extLst>
          </p:cNvPr>
          <p:cNvSpPr/>
          <p:nvPr/>
        </p:nvSpPr>
        <p:spPr>
          <a:xfrm rot="5400000">
            <a:off x="7534853" y="4531611"/>
            <a:ext cx="1436915" cy="1424045"/>
          </a:xfrm>
          <a:prstGeom prst="hexagon">
            <a:avLst/>
          </a:prstGeom>
          <a:solidFill>
            <a:srgbClr val="7F034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1200" dirty="0">
                <a:latin typeface="Segoe UI" panose="020B0502040204020203" pitchFamily="34" charset="0"/>
                <a:cs typeface="Segoe UI" panose="020B0502040204020203" pitchFamily="34" charset="0"/>
              </a:rPr>
              <a:t>YRITYS-ESITTELY</a:t>
            </a:r>
          </a:p>
        </p:txBody>
      </p:sp>
      <p:sp>
        <p:nvSpPr>
          <p:cNvPr id="23" name="Kuusikulmio 22">
            <a:extLst>
              <a:ext uri="{FF2B5EF4-FFF2-40B4-BE49-F238E27FC236}">
                <a16:creationId xmlns:a16="http://schemas.microsoft.com/office/drawing/2014/main" id="{D3FF6F51-7AD5-42F4-8DB0-B2A66F856CE0}"/>
              </a:ext>
            </a:extLst>
          </p:cNvPr>
          <p:cNvSpPr/>
          <p:nvPr/>
        </p:nvSpPr>
        <p:spPr>
          <a:xfrm rot="5400000">
            <a:off x="8662574" y="5427520"/>
            <a:ext cx="1436915" cy="1424045"/>
          </a:xfrm>
          <a:prstGeom prst="hexagon">
            <a:avLst/>
          </a:prstGeom>
          <a:solidFill>
            <a:srgbClr val="7F034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1200" dirty="0">
                <a:latin typeface="Segoe UI" panose="020B0502040204020203" pitchFamily="34" charset="0"/>
                <a:cs typeface="Segoe UI" panose="020B0502040204020203" pitchFamily="34" charset="0"/>
              </a:rPr>
              <a:t>LEIJONAN LUOLA -KILPAILU</a:t>
            </a:r>
          </a:p>
        </p:txBody>
      </p:sp>
    </p:spTree>
    <p:extLst>
      <p:ext uri="{BB962C8B-B14F-4D97-AF65-F5344CB8AC3E}">
        <p14:creationId xmlns:p14="http://schemas.microsoft.com/office/powerpoint/2010/main" val="25308528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tsikko 6">
            <a:extLst>
              <a:ext uri="{FF2B5EF4-FFF2-40B4-BE49-F238E27FC236}">
                <a16:creationId xmlns:a16="http://schemas.microsoft.com/office/drawing/2014/main" id="{D146E55B-C265-4433-A8C8-A10285EDE1AA}"/>
              </a:ext>
            </a:extLst>
          </p:cNvPr>
          <p:cNvSpPr>
            <a:spLocks noGrp="1"/>
          </p:cNvSpPr>
          <p:nvPr>
            <p:ph type="title"/>
          </p:nvPr>
        </p:nvSpPr>
        <p:spPr/>
        <p:txBody>
          <a:bodyPr>
            <a:normAutofit/>
          </a:bodyPr>
          <a:lstStyle/>
          <a:p>
            <a:r>
              <a:rPr lang="fi-FI" sz="3200" dirty="0"/>
              <a:t>YRITYSESITTELY SYVENTÄÄ MYYNTIPUHETTA JA KERTOO LIIKEIDEASTA LAAJEMMIN.</a:t>
            </a:r>
          </a:p>
        </p:txBody>
      </p:sp>
      <p:sp>
        <p:nvSpPr>
          <p:cNvPr id="8" name="Sisällön paikkamerkki 7">
            <a:extLst>
              <a:ext uri="{FF2B5EF4-FFF2-40B4-BE49-F238E27FC236}">
                <a16:creationId xmlns:a16="http://schemas.microsoft.com/office/drawing/2014/main" id="{8B6823E0-9608-4F50-AB44-67005A865E98}"/>
              </a:ext>
            </a:extLst>
          </p:cNvPr>
          <p:cNvSpPr>
            <a:spLocks noGrp="1"/>
          </p:cNvSpPr>
          <p:nvPr>
            <p:ph idx="1"/>
          </p:nvPr>
        </p:nvSpPr>
        <p:spPr>
          <a:xfrm>
            <a:off x="838200" y="1825625"/>
            <a:ext cx="5140569" cy="4351338"/>
          </a:xfrm>
        </p:spPr>
        <p:txBody>
          <a:bodyPr>
            <a:normAutofit fontScale="92500" lnSpcReduction="10000"/>
          </a:bodyPr>
          <a:lstStyle/>
          <a:p>
            <a:pPr marL="0" indent="0">
              <a:buNone/>
            </a:pPr>
            <a:r>
              <a:rPr lang="fi-FI" dirty="0"/>
              <a:t>Yritysesittelyn runko voi muodostua seuraavista asioista. PowerPoint-esityksessä yksi asia käsitellään yhdellä dialla.</a:t>
            </a:r>
          </a:p>
          <a:p>
            <a:pPr marL="0" indent="0">
              <a:buNone/>
            </a:pPr>
            <a:endParaRPr lang="fi-FI" dirty="0"/>
          </a:p>
          <a:p>
            <a:pPr marL="457200" indent="-457200">
              <a:buFont typeface="+mj-lt"/>
              <a:buAutoNum type="arabicPeriod"/>
            </a:pPr>
            <a:r>
              <a:rPr lang="fi-FI" b="1" dirty="0"/>
              <a:t>Kansikuva</a:t>
            </a:r>
            <a:r>
              <a:rPr lang="fi-FI" dirty="0"/>
              <a:t> (logo, nimi &amp; slogan)</a:t>
            </a:r>
          </a:p>
          <a:p>
            <a:pPr marL="457200" indent="-457200">
              <a:buFont typeface="+mj-lt"/>
              <a:buAutoNum type="arabicPeriod"/>
            </a:pPr>
            <a:r>
              <a:rPr lang="fi-FI" b="1" dirty="0"/>
              <a:t>Ongelma</a:t>
            </a:r>
            <a:r>
              <a:rPr lang="fi-FI" dirty="0"/>
              <a:t> (minkä ongelman ratkaisette?)</a:t>
            </a:r>
          </a:p>
          <a:p>
            <a:pPr marL="457200" indent="-457200">
              <a:buFont typeface="+mj-lt"/>
              <a:buAutoNum type="arabicPeriod"/>
            </a:pPr>
            <a:r>
              <a:rPr lang="fi-FI" b="1" dirty="0"/>
              <a:t>Ratkaisu</a:t>
            </a:r>
            <a:r>
              <a:rPr lang="fi-FI" dirty="0"/>
              <a:t> (mitä tuotetta/palvelua tarjoatte?)</a:t>
            </a:r>
          </a:p>
          <a:p>
            <a:pPr marL="457200" indent="-457200">
              <a:buFont typeface="+mj-lt"/>
              <a:buAutoNum type="arabicPeriod"/>
            </a:pPr>
            <a:r>
              <a:rPr lang="fi-FI" b="1" dirty="0"/>
              <a:t>Hyöty</a:t>
            </a:r>
            <a:r>
              <a:rPr lang="fi-FI" dirty="0"/>
              <a:t> (mitä hyötyä siitä on asiakkaalle?)</a:t>
            </a:r>
          </a:p>
          <a:p>
            <a:pPr marL="457200" indent="-457200">
              <a:buFont typeface="+mj-lt"/>
              <a:buAutoNum type="arabicPeriod"/>
            </a:pPr>
            <a:r>
              <a:rPr lang="fi-FI" b="1" dirty="0"/>
              <a:t>Asiakas </a:t>
            </a:r>
            <a:r>
              <a:rPr lang="fi-FI" dirty="0"/>
              <a:t>(kuka on teidän asiakas?)</a:t>
            </a:r>
          </a:p>
          <a:p>
            <a:pPr marL="457200" indent="-457200">
              <a:buFont typeface="+mj-lt"/>
              <a:buAutoNum type="arabicPeriod"/>
            </a:pPr>
            <a:r>
              <a:rPr lang="fi-FI" b="1" dirty="0"/>
              <a:t>Markkinointi</a:t>
            </a:r>
            <a:r>
              <a:rPr lang="fi-FI" dirty="0"/>
              <a:t> (missä/miten markkinoitte?)</a:t>
            </a:r>
          </a:p>
          <a:p>
            <a:pPr marL="457200" indent="-457200">
              <a:buFont typeface="+mj-lt"/>
              <a:buAutoNum type="arabicPeriod"/>
            </a:pPr>
            <a:r>
              <a:rPr lang="fi-FI" b="1" dirty="0"/>
              <a:t>Raha</a:t>
            </a:r>
            <a:r>
              <a:rPr lang="fi-FI" dirty="0"/>
              <a:t> (mihin alkuvaiheessa tarvitaan rahaa?)</a:t>
            </a:r>
          </a:p>
          <a:p>
            <a:pPr marL="457200" indent="-457200">
              <a:buFont typeface="+mj-lt"/>
              <a:buAutoNum type="arabicPeriod"/>
            </a:pPr>
            <a:r>
              <a:rPr lang="fi-FI" b="1" dirty="0"/>
              <a:t>Tiimi</a:t>
            </a:r>
            <a:r>
              <a:rPr lang="fi-FI" dirty="0"/>
              <a:t> (millainen tiimi teillä on ja mitä osaatte?)</a:t>
            </a:r>
          </a:p>
          <a:p>
            <a:pPr marL="457200" indent="-457200">
              <a:buFont typeface="+mj-lt"/>
              <a:buAutoNum type="arabicPeriod"/>
            </a:pPr>
            <a:r>
              <a:rPr lang="fi-FI" b="1" dirty="0"/>
              <a:t>Lopetus</a:t>
            </a:r>
            <a:r>
              <a:rPr lang="fi-FI" dirty="0"/>
              <a:t> (logo, nimi &amp; slogan)</a:t>
            </a:r>
          </a:p>
        </p:txBody>
      </p:sp>
      <p:sp>
        <p:nvSpPr>
          <p:cNvPr id="6" name="Dian numeron paikkamerkki 5">
            <a:extLst>
              <a:ext uri="{FF2B5EF4-FFF2-40B4-BE49-F238E27FC236}">
                <a16:creationId xmlns:a16="http://schemas.microsoft.com/office/drawing/2014/main" id="{7A9D055C-C80E-4B22-9BBC-AD713C8A4170}"/>
              </a:ext>
            </a:extLst>
          </p:cNvPr>
          <p:cNvSpPr>
            <a:spLocks noGrp="1"/>
          </p:cNvSpPr>
          <p:nvPr>
            <p:ph type="sldNum" sz="quarter" idx="12"/>
          </p:nvPr>
        </p:nvSpPr>
        <p:spPr/>
        <p:txBody>
          <a:bodyPr/>
          <a:lstStyle/>
          <a:p>
            <a:fld id="{69C2F4FE-713B-884F-B5BF-63AA24B8D1FF}" type="slidenum">
              <a:rPr lang="fi-FI" smtClean="0"/>
              <a:pPr/>
              <a:t>30</a:t>
            </a:fld>
            <a:endParaRPr lang="fi-FI"/>
          </a:p>
        </p:txBody>
      </p:sp>
      <p:graphicFrame>
        <p:nvGraphicFramePr>
          <p:cNvPr id="9" name="Kaavio 8">
            <a:extLst>
              <a:ext uri="{FF2B5EF4-FFF2-40B4-BE49-F238E27FC236}">
                <a16:creationId xmlns:a16="http://schemas.microsoft.com/office/drawing/2014/main" id="{5BA716F5-30DE-41A9-BB8C-8A68A13B6E11}"/>
              </a:ext>
            </a:extLst>
          </p:cNvPr>
          <p:cNvGraphicFramePr/>
          <p:nvPr>
            <p:extLst>
              <p:ext uri="{D42A27DB-BD31-4B8C-83A1-F6EECF244321}">
                <p14:modId xmlns:p14="http://schemas.microsoft.com/office/powerpoint/2010/main" val="3984419388"/>
              </p:ext>
            </p:extLst>
          </p:nvPr>
        </p:nvGraphicFramePr>
        <p:xfrm>
          <a:off x="6194809" y="1550011"/>
          <a:ext cx="5918478" cy="502860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516833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F23062D6-EC9B-4502-B737-DF68049BA5FB}"/>
              </a:ext>
            </a:extLst>
          </p:cNvPr>
          <p:cNvSpPr>
            <a:spLocks noGrp="1"/>
          </p:cNvSpPr>
          <p:nvPr>
            <p:ph type="title"/>
          </p:nvPr>
        </p:nvSpPr>
        <p:spPr/>
        <p:txBody>
          <a:bodyPr>
            <a:normAutofit fontScale="90000"/>
          </a:bodyPr>
          <a:lstStyle/>
          <a:p>
            <a:r>
              <a:rPr lang="fi-FI" sz="3200" dirty="0"/>
              <a:t>NÄIN TEET TIMANTTISEN POWERPOINTIN YRITYSESITTELYN TUEKSI</a:t>
            </a:r>
          </a:p>
        </p:txBody>
      </p:sp>
      <p:sp>
        <p:nvSpPr>
          <p:cNvPr id="6" name="Tekstin paikkamerkki 5">
            <a:extLst>
              <a:ext uri="{FF2B5EF4-FFF2-40B4-BE49-F238E27FC236}">
                <a16:creationId xmlns:a16="http://schemas.microsoft.com/office/drawing/2014/main" id="{65955EE8-6C1E-4262-B3B0-676051989AC8}"/>
              </a:ext>
            </a:extLst>
          </p:cNvPr>
          <p:cNvSpPr>
            <a:spLocks noGrp="1"/>
          </p:cNvSpPr>
          <p:nvPr>
            <p:ph type="body" sz="quarter" idx="12"/>
          </p:nvPr>
        </p:nvSpPr>
        <p:spPr/>
        <p:txBody>
          <a:bodyPr>
            <a:normAutofit lnSpcReduction="10000"/>
          </a:bodyPr>
          <a:lstStyle/>
          <a:p>
            <a:pPr marL="285750" indent="-285750">
              <a:buFont typeface="Arial" panose="020B0604020202020204" pitchFamily="34" charset="0"/>
              <a:buChar char="•"/>
            </a:pPr>
            <a:r>
              <a:rPr lang="fi-FI" sz="2400" dirty="0"/>
              <a:t>PowerPointin tarkoituksena on tukea teidän puhetta, ei pitää esitystä teidän puolestanne.</a:t>
            </a:r>
          </a:p>
          <a:p>
            <a:pPr marL="285750" indent="-285750">
              <a:buFont typeface="Arial" panose="020B0604020202020204" pitchFamily="34" charset="0"/>
              <a:buChar char="•"/>
            </a:pPr>
            <a:r>
              <a:rPr lang="fi-FI" sz="2400" dirty="0"/>
              <a:t>Ei paljoa tekstiä (tällöin ihmiset keskittyvät kuuntelemaan eivätkä vain katso ruutua).</a:t>
            </a:r>
          </a:p>
          <a:p>
            <a:pPr marL="285750" indent="-285750">
              <a:buFont typeface="Arial" panose="020B0604020202020204" pitchFamily="34" charset="0"/>
              <a:buChar char="•"/>
            </a:pPr>
            <a:r>
              <a:rPr lang="fi-FI" sz="2400" dirty="0"/>
              <a:t>Käytä kuvia ja visuaalisia kuvioita (</a:t>
            </a:r>
            <a:r>
              <a:rPr lang="fi-FI" sz="2400" dirty="0">
                <a:hlinkClick r:id="rId2"/>
              </a:rPr>
              <a:t>www.unsplash.com</a:t>
            </a:r>
            <a:r>
              <a:rPr lang="fi-FI" sz="2400" dirty="0"/>
              <a:t> ja </a:t>
            </a:r>
            <a:r>
              <a:rPr lang="fi-FI" sz="2400" dirty="0">
                <a:hlinkClick r:id="rId3"/>
              </a:rPr>
              <a:t>www.pixabay.com</a:t>
            </a:r>
            <a:r>
              <a:rPr lang="fi-FI" sz="2400" dirty="0"/>
              <a:t> ovat ilmaisia kuvapankkeja).</a:t>
            </a:r>
          </a:p>
          <a:p>
            <a:pPr marL="285750" indent="-285750">
              <a:buFont typeface="Arial" panose="020B0604020202020204" pitchFamily="34" charset="0"/>
              <a:buChar char="•"/>
            </a:pPr>
            <a:r>
              <a:rPr lang="fi-FI" sz="2400" dirty="0"/>
              <a:t>Pidä esitys yksinkertaisena (animaatiot ovat kivoja, mutta niistä ei yleensä ole hyötyä).</a:t>
            </a:r>
          </a:p>
          <a:p>
            <a:pPr marL="285750" indent="-285750">
              <a:buFont typeface="Arial" panose="020B0604020202020204" pitchFamily="34" charset="0"/>
              <a:buChar char="•"/>
            </a:pPr>
            <a:endParaRPr lang="fi-FI" sz="2400" dirty="0"/>
          </a:p>
        </p:txBody>
      </p:sp>
      <p:sp>
        <p:nvSpPr>
          <p:cNvPr id="3" name="Sisällön paikkamerkki 2">
            <a:extLst>
              <a:ext uri="{FF2B5EF4-FFF2-40B4-BE49-F238E27FC236}">
                <a16:creationId xmlns:a16="http://schemas.microsoft.com/office/drawing/2014/main" id="{DB5A583A-F222-46BA-BF2F-0485D1645189}"/>
              </a:ext>
            </a:extLst>
          </p:cNvPr>
          <p:cNvSpPr>
            <a:spLocks noGrp="1"/>
          </p:cNvSpPr>
          <p:nvPr>
            <p:ph type="body" sz="quarter" idx="11"/>
          </p:nvPr>
        </p:nvSpPr>
        <p:spPr/>
        <p:txBody>
          <a:bodyPr>
            <a:normAutofit fontScale="85000" lnSpcReduction="20000"/>
          </a:bodyPr>
          <a:lstStyle/>
          <a:p>
            <a:endParaRPr lang="fi-FI" sz="2400" dirty="0"/>
          </a:p>
        </p:txBody>
      </p:sp>
      <p:sp>
        <p:nvSpPr>
          <p:cNvPr id="4" name="Päivämäärän paikkamerkki 3">
            <a:extLst>
              <a:ext uri="{FF2B5EF4-FFF2-40B4-BE49-F238E27FC236}">
                <a16:creationId xmlns:a16="http://schemas.microsoft.com/office/drawing/2014/main" id="{5994ECEC-D0B0-452D-A280-9BEEF18AC194}"/>
              </a:ext>
            </a:extLst>
          </p:cNvPr>
          <p:cNvSpPr>
            <a:spLocks noGrp="1"/>
          </p:cNvSpPr>
          <p:nvPr>
            <p:ph type="dt" sz="half" idx="4294967295"/>
          </p:nvPr>
        </p:nvSpPr>
        <p:spPr>
          <a:xfrm>
            <a:off x="0" y="6356350"/>
            <a:ext cx="2743200" cy="365125"/>
          </a:xfrm>
        </p:spPr>
        <p:txBody>
          <a:bodyPr/>
          <a:lstStyle/>
          <a:p>
            <a:fld id="{D927CE58-BE91-4331-A26E-FD3292187D25}" type="datetime1">
              <a:rPr lang="fi-FI" smtClean="0"/>
              <a:t>23.3.2023</a:t>
            </a:fld>
            <a:endParaRPr lang="fi-FI"/>
          </a:p>
        </p:txBody>
      </p:sp>
      <p:sp>
        <p:nvSpPr>
          <p:cNvPr id="5" name="Dian numeron paikkamerkki 4">
            <a:extLst>
              <a:ext uri="{FF2B5EF4-FFF2-40B4-BE49-F238E27FC236}">
                <a16:creationId xmlns:a16="http://schemas.microsoft.com/office/drawing/2014/main" id="{B22F08F2-9A5F-4EFA-B1A5-1F5A17838A1E}"/>
              </a:ext>
            </a:extLst>
          </p:cNvPr>
          <p:cNvSpPr>
            <a:spLocks noGrp="1"/>
          </p:cNvSpPr>
          <p:nvPr>
            <p:ph type="sldNum" sz="quarter" idx="4294967295"/>
          </p:nvPr>
        </p:nvSpPr>
        <p:spPr>
          <a:xfrm>
            <a:off x="9448800" y="6356350"/>
            <a:ext cx="2743200" cy="365125"/>
          </a:xfrm>
        </p:spPr>
        <p:txBody>
          <a:bodyPr/>
          <a:lstStyle/>
          <a:p>
            <a:fld id="{69C2F4FE-713B-884F-B5BF-63AA24B8D1FF}" type="slidenum">
              <a:rPr lang="fi-FI" smtClean="0"/>
              <a:pPr/>
              <a:t>31</a:t>
            </a:fld>
            <a:endParaRPr lang="fi-FI"/>
          </a:p>
        </p:txBody>
      </p:sp>
    </p:spTree>
    <p:extLst>
      <p:ext uri="{BB962C8B-B14F-4D97-AF65-F5344CB8AC3E}">
        <p14:creationId xmlns:p14="http://schemas.microsoft.com/office/powerpoint/2010/main" val="29904865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tsikko 5">
            <a:extLst>
              <a:ext uri="{FF2B5EF4-FFF2-40B4-BE49-F238E27FC236}">
                <a16:creationId xmlns:a16="http://schemas.microsoft.com/office/drawing/2014/main" id="{0F2FFE4D-D13B-4C83-A4BD-70C5B30BA962}"/>
              </a:ext>
            </a:extLst>
          </p:cNvPr>
          <p:cNvSpPr>
            <a:spLocks noGrp="1"/>
          </p:cNvSpPr>
          <p:nvPr>
            <p:ph type="title"/>
          </p:nvPr>
        </p:nvSpPr>
        <p:spPr/>
        <p:txBody>
          <a:bodyPr>
            <a:normAutofit/>
          </a:bodyPr>
          <a:lstStyle/>
          <a:p>
            <a:r>
              <a:rPr lang="fi-FI" sz="3600" dirty="0"/>
              <a:t>TIIMITEHTÄVÄ</a:t>
            </a:r>
          </a:p>
        </p:txBody>
      </p:sp>
      <p:sp>
        <p:nvSpPr>
          <p:cNvPr id="8" name="Tekstin paikkamerkki 7">
            <a:extLst>
              <a:ext uri="{FF2B5EF4-FFF2-40B4-BE49-F238E27FC236}">
                <a16:creationId xmlns:a16="http://schemas.microsoft.com/office/drawing/2014/main" id="{17EAB145-BA3E-4E3B-8405-3FA704ACEE13}"/>
              </a:ext>
            </a:extLst>
          </p:cNvPr>
          <p:cNvSpPr>
            <a:spLocks noGrp="1"/>
          </p:cNvSpPr>
          <p:nvPr>
            <p:ph type="body" sz="quarter" idx="12"/>
          </p:nvPr>
        </p:nvSpPr>
        <p:spPr/>
        <p:txBody>
          <a:bodyPr>
            <a:normAutofit lnSpcReduction="10000"/>
          </a:bodyPr>
          <a:lstStyle/>
          <a:p>
            <a:pPr marL="0" indent="0">
              <a:lnSpc>
                <a:spcPct val="100000"/>
              </a:lnSpc>
              <a:buNone/>
            </a:pPr>
            <a:r>
              <a:rPr lang="fi-FI" sz="1800" dirty="0"/>
              <a:t>Jokainen tiimi miettii seuraavaksi yritykselleen nimen ja suunnittelee logon. Nimi voi liittyä liikeideaan tai kuvastaa tiimiä.</a:t>
            </a:r>
          </a:p>
          <a:p>
            <a:pPr marL="0" indent="0">
              <a:lnSpc>
                <a:spcPct val="100000"/>
              </a:lnSpc>
              <a:buNone/>
            </a:pPr>
            <a:endParaRPr lang="fi-FI" dirty="0"/>
          </a:p>
          <a:p>
            <a:pPr marL="0" indent="0">
              <a:lnSpc>
                <a:spcPct val="100000"/>
              </a:lnSpc>
              <a:buNone/>
            </a:pPr>
            <a:r>
              <a:rPr lang="fi-FI" sz="1800" dirty="0"/>
              <a:t>Logon voitte suunnitella käsin tai tietokoneella. Vinkkinä kannattaa katsoa verkosta </a:t>
            </a:r>
            <a:r>
              <a:rPr lang="fi-FI" sz="1800" b="1" dirty="0"/>
              <a:t>Looka.com -palvelu</a:t>
            </a:r>
            <a:r>
              <a:rPr lang="fi-FI" sz="1800" dirty="0"/>
              <a:t>, jossa tekoäly luo logon nimen perusteella! Se toimii maksutta, kun ottaa suunnitteluvaiheessa kuvakaappauksen logosta.</a:t>
            </a:r>
          </a:p>
        </p:txBody>
      </p:sp>
      <p:sp>
        <p:nvSpPr>
          <p:cNvPr id="7" name="Tekstin paikkamerkki 6">
            <a:extLst>
              <a:ext uri="{FF2B5EF4-FFF2-40B4-BE49-F238E27FC236}">
                <a16:creationId xmlns:a16="http://schemas.microsoft.com/office/drawing/2014/main" id="{488A854C-26B9-4789-ADA8-A20282C5120F}"/>
              </a:ext>
            </a:extLst>
          </p:cNvPr>
          <p:cNvSpPr>
            <a:spLocks noGrp="1"/>
          </p:cNvSpPr>
          <p:nvPr>
            <p:ph type="body" sz="quarter" idx="11"/>
          </p:nvPr>
        </p:nvSpPr>
        <p:spPr/>
        <p:txBody>
          <a:bodyPr/>
          <a:lstStyle/>
          <a:p>
            <a:r>
              <a:rPr lang="fi-FI" b="1" dirty="0"/>
              <a:t>YRITYKSEN NIMI &amp; LOGO</a:t>
            </a:r>
          </a:p>
        </p:txBody>
      </p:sp>
      <p:sp>
        <p:nvSpPr>
          <p:cNvPr id="5" name="Dian numeron paikkamerkki 4">
            <a:extLst>
              <a:ext uri="{FF2B5EF4-FFF2-40B4-BE49-F238E27FC236}">
                <a16:creationId xmlns:a16="http://schemas.microsoft.com/office/drawing/2014/main" id="{D4A862D6-D074-4C36-B186-9FC6E1049BE5}"/>
              </a:ext>
            </a:extLst>
          </p:cNvPr>
          <p:cNvSpPr>
            <a:spLocks noGrp="1"/>
          </p:cNvSpPr>
          <p:nvPr>
            <p:ph type="sldNum" sz="quarter" idx="14"/>
          </p:nvPr>
        </p:nvSpPr>
        <p:spPr>
          <a:xfrm>
            <a:off x="8699500" y="6178550"/>
            <a:ext cx="2743200" cy="365125"/>
          </a:xfrm>
          <a:prstGeom prst="rect">
            <a:avLst/>
          </a:prstGeom>
        </p:spPr>
        <p:txBody>
          <a:bodyPr vert="horz" lIns="91440" tIns="45720" rIns="91440" bIns="45720" rtlCol="0" anchor="ctr"/>
          <a:lstStyle>
            <a:defPPr>
              <a:defRPr lang="fi-FI"/>
            </a:defPPr>
            <a:lvl1pPr marL="0" algn="r" defTabSz="914400" rtl="0" eaLnBrk="1" latinLnBrk="0" hangingPunct="1">
              <a:defRPr sz="1200" kern="1200">
                <a:solidFill>
                  <a:schemeClr val="tx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9C2F4FE-713B-884F-B5BF-63AA24B8D1FF}" type="slidenum">
              <a:rPr lang="fi-FI" smtClean="0"/>
              <a:pPr/>
              <a:t>32</a:t>
            </a:fld>
            <a:endParaRPr lang="fi-FI"/>
          </a:p>
        </p:txBody>
      </p:sp>
      <p:sp>
        <p:nvSpPr>
          <p:cNvPr id="4" name="Päivämäärän paikkamerkki 3">
            <a:extLst>
              <a:ext uri="{FF2B5EF4-FFF2-40B4-BE49-F238E27FC236}">
                <a16:creationId xmlns:a16="http://schemas.microsoft.com/office/drawing/2014/main" id="{54D4E9C3-ACB7-4268-B8D3-CB96E0733DB9}"/>
              </a:ext>
            </a:extLst>
          </p:cNvPr>
          <p:cNvSpPr>
            <a:spLocks noGrp="1"/>
          </p:cNvSpPr>
          <p:nvPr>
            <p:ph type="dt" sz="half" idx="4294967295"/>
          </p:nvPr>
        </p:nvSpPr>
        <p:spPr>
          <a:xfrm>
            <a:off x="0" y="6356350"/>
            <a:ext cx="2743200" cy="365125"/>
          </a:xfrm>
        </p:spPr>
        <p:txBody>
          <a:bodyPr/>
          <a:lstStyle/>
          <a:p>
            <a:fld id="{D927CE58-BE91-4331-A26E-FD3292187D25}" type="datetime1">
              <a:rPr lang="fi-FI" smtClean="0"/>
              <a:t>23.3.2023</a:t>
            </a:fld>
            <a:endParaRPr lang="fi-FI"/>
          </a:p>
        </p:txBody>
      </p:sp>
      <p:pic>
        <p:nvPicPr>
          <p:cNvPr id="9" name="Kuva 8">
            <a:extLst>
              <a:ext uri="{FF2B5EF4-FFF2-40B4-BE49-F238E27FC236}">
                <a16:creationId xmlns:a16="http://schemas.microsoft.com/office/drawing/2014/main" id="{073FDE27-C08C-43AD-B163-3B4AF5E687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89826" y="3643501"/>
            <a:ext cx="1356818" cy="1356818"/>
          </a:xfrm>
          <a:prstGeom prst="rect">
            <a:avLst/>
          </a:prstGeom>
        </p:spPr>
      </p:pic>
      <p:pic>
        <p:nvPicPr>
          <p:cNvPr id="10" name="Kuva 9">
            <a:extLst>
              <a:ext uri="{FF2B5EF4-FFF2-40B4-BE49-F238E27FC236}">
                <a16:creationId xmlns:a16="http://schemas.microsoft.com/office/drawing/2014/main" id="{54E75756-3A29-49D8-A186-7450C307F05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890842" y="2681225"/>
            <a:ext cx="3554786" cy="599869"/>
          </a:xfrm>
          <a:prstGeom prst="rect">
            <a:avLst/>
          </a:prstGeom>
        </p:spPr>
      </p:pic>
      <p:pic>
        <p:nvPicPr>
          <p:cNvPr id="11" name="Kuva 10">
            <a:extLst>
              <a:ext uri="{FF2B5EF4-FFF2-40B4-BE49-F238E27FC236}">
                <a16:creationId xmlns:a16="http://schemas.microsoft.com/office/drawing/2014/main" id="{3FED351A-6B44-483D-844E-95F87BB1DD5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547300" y="1839607"/>
            <a:ext cx="3231624" cy="601889"/>
          </a:xfrm>
          <a:prstGeom prst="rect">
            <a:avLst/>
          </a:prstGeom>
        </p:spPr>
      </p:pic>
      <p:pic>
        <p:nvPicPr>
          <p:cNvPr id="12" name="Kuva 11">
            <a:extLst>
              <a:ext uri="{FF2B5EF4-FFF2-40B4-BE49-F238E27FC236}">
                <a16:creationId xmlns:a16="http://schemas.microsoft.com/office/drawing/2014/main" id="{25C875B7-74F3-417C-8F70-0C7EA3C9AE83}"/>
              </a:ext>
            </a:extLst>
          </p:cNvPr>
          <p:cNvPicPr>
            <a:picLocks noChangeAspect="1"/>
          </p:cNvPicPr>
          <p:nvPr/>
        </p:nvPicPr>
        <p:blipFill rotWithShape="1">
          <a:blip r:embed="rId7">
            <a:extLst>
              <a:ext uri="{28A0092B-C50C-407E-A947-70E740481C1C}">
                <a14:useLocalDpi xmlns:a14="http://schemas.microsoft.com/office/drawing/2010/main" val="0"/>
              </a:ext>
            </a:extLst>
          </a:blip>
          <a:srcRect l="6405" t="37130" r="6078" b="35833"/>
          <a:stretch/>
        </p:blipFill>
        <p:spPr>
          <a:xfrm>
            <a:off x="9207032" y="3380941"/>
            <a:ext cx="2235668" cy="488268"/>
          </a:xfrm>
          <a:prstGeom prst="rect">
            <a:avLst/>
          </a:prstGeom>
        </p:spPr>
      </p:pic>
      <p:pic>
        <p:nvPicPr>
          <p:cNvPr id="13" name="Kuva 12">
            <a:extLst>
              <a:ext uri="{FF2B5EF4-FFF2-40B4-BE49-F238E27FC236}">
                <a16:creationId xmlns:a16="http://schemas.microsoft.com/office/drawing/2014/main" id="{3C8BB1DE-71DA-4A6B-B238-F42AD70F582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637799" y="4879325"/>
            <a:ext cx="1698996" cy="955685"/>
          </a:xfrm>
          <a:prstGeom prst="rect">
            <a:avLst/>
          </a:prstGeom>
        </p:spPr>
      </p:pic>
      <p:pic>
        <p:nvPicPr>
          <p:cNvPr id="14" name="Kuva 13">
            <a:extLst>
              <a:ext uri="{FF2B5EF4-FFF2-40B4-BE49-F238E27FC236}">
                <a16:creationId xmlns:a16="http://schemas.microsoft.com/office/drawing/2014/main" id="{B37820B0-86BE-42DD-8865-7F250ECCFFF0}"/>
              </a:ext>
            </a:extLst>
          </p:cNvPr>
          <p:cNvPicPr>
            <a:picLocks noChangeAspect="1"/>
          </p:cNvPicPr>
          <p:nvPr/>
        </p:nvPicPr>
        <p:blipFill rotWithShape="1">
          <a:blip r:embed="rId9">
            <a:extLst>
              <a:ext uri="{28A0092B-C50C-407E-A947-70E740481C1C}">
                <a14:useLocalDpi xmlns:a14="http://schemas.microsoft.com/office/drawing/2010/main" val="0"/>
              </a:ext>
            </a:extLst>
          </a:blip>
          <a:srcRect l="10703" t="32685" r="11406" b="34444"/>
          <a:stretch/>
        </p:blipFill>
        <p:spPr>
          <a:xfrm>
            <a:off x="9637799" y="4104442"/>
            <a:ext cx="2273369" cy="539650"/>
          </a:xfrm>
          <a:prstGeom prst="rect">
            <a:avLst/>
          </a:prstGeom>
        </p:spPr>
      </p:pic>
      <p:pic>
        <p:nvPicPr>
          <p:cNvPr id="15" name="Kuva 14">
            <a:extLst>
              <a:ext uri="{FF2B5EF4-FFF2-40B4-BE49-F238E27FC236}">
                <a16:creationId xmlns:a16="http://schemas.microsoft.com/office/drawing/2014/main" id="{EA36816C-1AF5-4999-900E-6BA67868FD4E}"/>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8547300" y="996174"/>
            <a:ext cx="2650732" cy="283086"/>
          </a:xfrm>
          <a:prstGeom prst="rect">
            <a:avLst/>
          </a:prstGeom>
        </p:spPr>
      </p:pic>
      <p:pic>
        <p:nvPicPr>
          <p:cNvPr id="16" name="Kuva 15" descr="Kuva, joka sisältää kohteen teksti&#10;&#10;Kuvaus luotu automaattisesti">
            <a:extLst>
              <a:ext uri="{FF2B5EF4-FFF2-40B4-BE49-F238E27FC236}">
                <a16:creationId xmlns:a16="http://schemas.microsoft.com/office/drawing/2014/main" id="{A09E3C8E-D1AD-4777-8036-9B9992955CAA}"/>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698671" y="1370683"/>
            <a:ext cx="2409756" cy="540223"/>
          </a:xfrm>
          <a:prstGeom prst="rect">
            <a:avLst/>
          </a:prstGeom>
        </p:spPr>
      </p:pic>
      <p:pic>
        <p:nvPicPr>
          <p:cNvPr id="17" name="Kuva 16">
            <a:extLst>
              <a:ext uri="{FF2B5EF4-FFF2-40B4-BE49-F238E27FC236}">
                <a16:creationId xmlns:a16="http://schemas.microsoft.com/office/drawing/2014/main" id="{EF8B9E27-14DA-4D6F-ACB3-DDD99CFF71A9}"/>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863186" y="4848674"/>
            <a:ext cx="1659961" cy="1121337"/>
          </a:xfrm>
          <a:prstGeom prst="rect">
            <a:avLst/>
          </a:prstGeom>
        </p:spPr>
      </p:pic>
      <p:pic>
        <p:nvPicPr>
          <p:cNvPr id="18" name="Kuvan paikkamerkki 6">
            <a:extLst>
              <a:ext uri="{FF2B5EF4-FFF2-40B4-BE49-F238E27FC236}">
                <a16:creationId xmlns:a16="http://schemas.microsoft.com/office/drawing/2014/main" id="{3021873B-E718-40A7-8BA1-217ADC685AD0}"/>
              </a:ext>
            </a:extLst>
          </p:cNvPr>
          <p:cNvPicPr>
            <a:picLocks noChangeAspect="1"/>
          </p:cNvPicPr>
          <p:nvPr/>
        </p:nvPicPr>
        <p:blipFill>
          <a:blip r:embed="rId13">
            <a:extLst>
              <a:ext uri="{28A0092B-C50C-407E-A947-70E740481C1C}">
                <a14:useLocalDpi xmlns:a14="http://schemas.microsoft.com/office/drawing/2010/main" val="0"/>
              </a:ext>
            </a:extLst>
          </a:blip>
          <a:srcRect/>
          <a:stretch/>
        </p:blipFill>
        <p:spPr>
          <a:xfrm>
            <a:off x="7973562" y="4601540"/>
            <a:ext cx="1116263" cy="1116263"/>
          </a:xfrm>
          <a:prstGeom prst="rect">
            <a:avLst/>
          </a:prstGeom>
        </p:spPr>
      </p:pic>
    </p:spTree>
    <p:extLst>
      <p:ext uri="{BB962C8B-B14F-4D97-AF65-F5344CB8AC3E}">
        <p14:creationId xmlns:p14="http://schemas.microsoft.com/office/powerpoint/2010/main" val="27202505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tsikko 6">
            <a:extLst>
              <a:ext uri="{FF2B5EF4-FFF2-40B4-BE49-F238E27FC236}">
                <a16:creationId xmlns:a16="http://schemas.microsoft.com/office/drawing/2014/main" id="{D146E55B-C265-4433-A8C8-A10285EDE1AA}"/>
              </a:ext>
            </a:extLst>
          </p:cNvPr>
          <p:cNvSpPr>
            <a:spLocks noGrp="1"/>
          </p:cNvSpPr>
          <p:nvPr>
            <p:ph type="title"/>
          </p:nvPr>
        </p:nvSpPr>
        <p:spPr/>
        <p:txBody>
          <a:bodyPr>
            <a:normAutofit/>
          </a:bodyPr>
          <a:lstStyle/>
          <a:p>
            <a:r>
              <a:rPr lang="fi-FI" sz="3200" dirty="0"/>
              <a:t>TIIMITEHTÄVÄ</a:t>
            </a:r>
          </a:p>
        </p:txBody>
      </p:sp>
      <p:sp>
        <p:nvSpPr>
          <p:cNvPr id="8" name="Sisällön paikkamerkki 7">
            <a:extLst>
              <a:ext uri="{FF2B5EF4-FFF2-40B4-BE49-F238E27FC236}">
                <a16:creationId xmlns:a16="http://schemas.microsoft.com/office/drawing/2014/main" id="{8B6823E0-9608-4F50-AB44-67005A865E98}"/>
              </a:ext>
            </a:extLst>
          </p:cNvPr>
          <p:cNvSpPr>
            <a:spLocks noGrp="1"/>
          </p:cNvSpPr>
          <p:nvPr>
            <p:ph idx="1"/>
          </p:nvPr>
        </p:nvSpPr>
        <p:spPr>
          <a:xfrm>
            <a:off x="838200" y="1825625"/>
            <a:ext cx="5140569" cy="4351338"/>
          </a:xfrm>
        </p:spPr>
        <p:txBody>
          <a:bodyPr>
            <a:normAutofit fontScale="85000" lnSpcReduction="10000"/>
          </a:bodyPr>
          <a:lstStyle/>
          <a:p>
            <a:pPr marL="0" indent="0">
              <a:lnSpc>
                <a:spcPct val="100000"/>
              </a:lnSpc>
              <a:buNone/>
            </a:pPr>
            <a:r>
              <a:rPr lang="fi-FI" dirty="0"/>
              <a:t>Yritysesittelyn runko voi muodostua seuraavista asioista. PowerPoint-esityksessä yksi asia käsitellään yhdellä dialla. </a:t>
            </a:r>
            <a:r>
              <a:rPr lang="fi-FI" sz="1800" dirty="0"/>
              <a:t>Jokainen tiimi tekee liikeideasta yritysesittelyn. Yritysesittelyyn kuuluu PowerPoint-esitys, joka esitetään luokassa. Yritysesittelyn maksimikesto on 4 minuuttia.</a:t>
            </a:r>
            <a:endParaRPr lang="fi-FI" dirty="0"/>
          </a:p>
          <a:p>
            <a:pPr marL="0" indent="0">
              <a:lnSpc>
                <a:spcPct val="100000"/>
              </a:lnSpc>
              <a:buNone/>
            </a:pPr>
            <a:r>
              <a:rPr lang="fi-FI" sz="1800" dirty="0"/>
              <a:t>Teidän yritysesittelyssä tulee olla ainakin seuraavat asiat:</a:t>
            </a:r>
            <a:endParaRPr lang="fi-FI" dirty="0"/>
          </a:p>
          <a:p>
            <a:pPr marL="457200" indent="-457200">
              <a:buFont typeface="+mj-lt"/>
              <a:buAutoNum type="arabicPeriod"/>
            </a:pPr>
            <a:r>
              <a:rPr lang="fi-FI" b="1" dirty="0"/>
              <a:t>Kansikuva</a:t>
            </a:r>
            <a:r>
              <a:rPr lang="fi-FI" dirty="0"/>
              <a:t> (logo, nimi &amp; tiimiläiset)</a:t>
            </a:r>
          </a:p>
          <a:p>
            <a:pPr marL="457200" indent="-457200">
              <a:buFont typeface="+mj-lt"/>
              <a:buAutoNum type="arabicPeriod"/>
            </a:pPr>
            <a:r>
              <a:rPr lang="fi-FI" b="1" dirty="0"/>
              <a:t>Ongelma</a:t>
            </a:r>
            <a:r>
              <a:rPr lang="fi-FI" dirty="0"/>
              <a:t> (minkä ongelman ratkaisette?)</a:t>
            </a:r>
          </a:p>
          <a:p>
            <a:pPr marL="457200" indent="-457200">
              <a:buFont typeface="+mj-lt"/>
              <a:buAutoNum type="arabicPeriod"/>
            </a:pPr>
            <a:r>
              <a:rPr lang="fi-FI" b="1" dirty="0"/>
              <a:t>Ratkaisu</a:t>
            </a:r>
            <a:r>
              <a:rPr lang="fi-FI" dirty="0"/>
              <a:t> (mitä tuotetta/palvelua tarjoatte?)</a:t>
            </a:r>
          </a:p>
          <a:p>
            <a:pPr marL="457200" indent="-457200">
              <a:buFont typeface="+mj-lt"/>
              <a:buAutoNum type="arabicPeriod"/>
            </a:pPr>
            <a:r>
              <a:rPr lang="fi-FI" b="1" dirty="0"/>
              <a:t>Hyöty</a:t>
            </a:r>
            <a:r>
              <a:rPr lang="fi-FI" dirty="0"/>
              <a:t> (mitä hyötyä siitä on asiakkaalle?)</a:t>
            </a:r>
          </a:p>
          <a:p>
            <a:pPr marL="457200" indent="-457200">
              <a:buFont typeface="+mj-lt"/>
              <a:buAutoNum type="arabicPeriod"/>
            </a:pPr>
            <a:r>
              <a:rPr lang="fi-FI" b="1" dirty="0"/>
              <a:t>Asiakas </a:t>
            </a:r>
            <a:r>
              <a:rPr lang="fi-FI" dirty="0"/>
              <a:t>(kuka on teidän asiakas?)</a:t>
            </a:r>
          </a:p>
          <a:p>
            <a:pPr marL="457200" indent="-457200">
              <a:buFont typeface="+mj-lt"/>
              <a:buAutoNum type="arabicPeriod"/>
            </a:pPr>
            <a:r>
              <a:rPr lang="fi-FI" b="1" dirty="0"/>
              <a:t>Markkinointi</a:t>
            </a:r>
            <a:r>
              <a:rPr lang="fi-FI" dirty="0"/>
              <a:t> (missä/miten markkinoitte?)</a:t>
            </a:r>
          </a:p>
          <a:p>
            <a:pPr marL="457200" indent="-457200">
              <a:buFont typeface="+mj-lt"/>
              <a:buAutoNum type="arabicPeriod"/>
            </a:pPr>
            <a:r>
              <a:rPr lang="fi-FI" b="1" dirty="0"/>
              <a:t>Raha</a:t>
            </a:r>
            <a:r>
              <a:rPr lang="fi-FI" dirty="0"/>
              <a:t> (mihin alkuvaiheessa tarvitaan rahaa?)</a:t>
            </a:r>
          </a:p>
          <a:p>
            <a:pPr marL="457200" indent="-457200">
              <a:buFont typeface="+mj-lt"/>
              <a:buAutoNum type="arabicPeriod"/>
            </a:pPr>
            <a:r>
              <a:rPr lang="fi-FI" b="1" dirty="0"/>
              <a:t>Tiimi</a:t>
            </a:r>
            <a:r>
              <a:rPr lang="fi-FI" dirty="0"/>
              <a:t> (millainen tiimi teillä on ja mitä osaatte?)</a:t>
            </a:r>
          </a:p>
          <a:p>
            <a:pPr marL="457200" indent="-457200">
              <a:buFont typeface="+mj-lt"/>
              <a:buAutoNum type="arabicPeriod"/>
            </a:pPr>
            <a:r>
              <a:rPr lang="fi-FI" b="1" dirty="0"/>
              <a:t>Lopetus</a:t>
            </a:r>
            <a:r>
              <a:rPr lang="fi-FI" dirty="0"/>
              <a:t> (logo, nimi &amp; slogan)</a:t>
            </a:r>
          </a:p>
        </p:txBody>
      </p:sp>
      <p:sp>
        <p:nvSpPr>
          <p:cNvPr id="6" name="Dian numeron paikkamerkki 5">
            <a:extLst>
              <a:ext uri="{FF2B5EF4-FFF2-40B4-BE49-F238E27FC236}">
                <a16:creationId xmlns:a16="http://schemas.microsoft.com/office/drawing/2014/main" id="{7A9D055C-C80E-4B22-9BBC-AD713C8A4170}"/>
              </a:ext>
            </a:extLst>
          </p:cNvPr>
          <p:cNvSpPr>
            <a:spLocks noGrp="1"/>
          </p:cNvSpPr>
          <p:nvPr>
            <p:ph type="sldNum" sz="quarter" idx="12"/>
          </p:nvPr>
        </p:nvSpPr>
        <p:spPr/>
        <p:txBody>
          <a:bodyPr/>
          <a:lstStyle/>
          <a:p>
            <a:fld id="{69C2F4FE-713B-884F-B5BF-63AA24B8D1FF}" type="slidenum">
              <a:rPr lang="fi-FI" smtClean="0"/>
              <a:pPr/>
              <a:t>33</a:t>
            </a:fld>
            <a:endParaRPr lang="fi-FI"/>
          </a:p>
        </p:txBody>
      </p:sp>
      <p:graphicFrame>
        <p:nvGraphicFramePr>
          <p:cNvPr id="9" name="Kaavio 8">
            <a:extLst>
              <a:ext uri="{FF2B5EF4-FFF2-40B4-BE49-F238E27FC236}">
                <a16:creationId xmlns:a16="http://schemas.microsoft.com/office/drawing/2014/main" id="{5BA716F5-30DE-41A9-BB8C-8A68A13B6E11}"/>
              </a:ext>
            </a:extLst>
          </p:cNvPr>
          <p:cNvGraphicFramePr/>
          <p:nvPr>
            <p:extLst>
              <p:ext uri="{D42A27DB-BD31-4B8C-83A1-F6EECF244321}">
                <p14:modId xmlns:p14="http://schemas.microsoft.com/office/powerpoint/2010/main" val="110034519"/>
              </p:ext>
            </p:extLst>
          </p:nvPr>
        </p:nvGraphicFramePr>
        <p:xfrm>
          <a:off x="6194809" y="1550011"/>
          <a:ext cx="5918478" cy="502860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91279418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BF4A20F8-0A8E-4FA9-BB31-949F63F11602}"/>
              </a:ext>
            </a:extLst>
          </p:cNvPr>
          <p:cNvSpPr>
            <a:spLocks noGrp="1"/>
          </p:cNvSpPr>
          <p:nvPr>
            <p:ph type="title"/>
          </p:nvPr>
        </p:nvSpPr>
        <p:spPr/>
        <p:txBody>
          <a:bodyPr>
            <a:normAutofit/>
          </a:bodyPr>
          <a:lstStyle/>
          <a:p>
            <a:r>
              <a:rPr lang="fi-FI" sz="3600" dirty="0"/>
              <a:t>KILPAILU</a:t>
            </a:r>
          </a:p>
        </p:txBody>
      </p:sp>
      <p:sp>
        <p:nvSpPr>
          <p:cNvPr id="3" name="Tekstin paikkamerkki 2">
            <a:extLst>
              <a:ext uri="{FF2B5EF4-FFF2-40B4-BE49-F238E27FC236}">
                <a16:creationId xmlns:a16="http://schemas.microsoft.com/office/drawing/2014/main" id="{0BA932C4-88C3-430D-B8AC-CB27679122D5}"/>
              </a:ext>
            </a:extLst>
          </p:cNvPr>
          <p:cNvSpPr>
            <a:spLocks noGrp="1"/>
          </p:cNvSpPr>
          <p:nvPr>
            <p:ph type="body" sz="quarter" idx="12"/>
          </p:nvPr>
        </p:nvSpPr>
        <p:spPr>
          <a:xfrm>
            <a:off x="757239" y="2211186"/>
            <a:ext cx="9826942" cy="3255336"/>
          </a:xfrm>
        </p:spPr>
        <p:txBody>
          <a:bodyPr>
            <a:normAutofit/>
          </a:bodyPr>
          <a:lstStyle/>
          <a:p>
            <a:pPr marL="285750" indent="-285750">
              <a:buFont typeface="Arial" panose="020B0604020202020204" pitchFamily="34" charset="0"/>
              <a:buChar char="•"/>
            </a:pPr>
            <a:r>
              <a:rPr lang="fi-FI" dirty="0"/>
              <a:t>Jokaisesta luokasta valitaan yksi tiimi loppukilpailuun, jossa ideat esitellään tuomaristolle. Tuomaristo valitsee voittajan, joka saa palkinnon.</a:t>
            </a:r>
          </a:p>
          <a:p>
            <a:pPr marL="285750" indent="-285750">
              <a:buFont typeface="Arial" panose="020B0604020202020204" pitchFamily="34" charset="0"/>
              <a:buChar char="•"/>
            </a:pPr>
            <a:r>
              <a:rPr lang="fi-FI" dirty="0"/>
              <a:t>Tuomaristo arvioi ideoita niiden potentiaalin ja toteuttamiskelpoisuuden mukaan.</a:t>
            </a:r>
          </a:p>
          <a:p>
            <a:pPr marL="285750" indent="-285750">
              <a:buFont typeface="Arial" panose="020B0604020202020204" pitchFamily="34" charset="0"/>
              <a:buChar char="•"/>
            </a:pPr>
            <a:r>
              <a:rPr lang="fi-FI" dirty="0"/>
              <a:t>Kilpailussa on seuraavat kriteerit:</a:t>
            </a:r>
          </a:p>
          <a:p>
            <a:pPr marL="742950" lvl="1" indent="-285750">
              <a:buFont typeface="Arial" panose="020B0604020202020204" pitchFamily="34" charset="0"/>
              <a:buChar char="•"/>
            </a:pPr>
            <a:r>
              <a:rPr lang="fi-FI" b="1" dirty="0"/>
              <a:t>IDEA</a:t>
            </a:r>
            <a:r>
              <a:rPr lang="fi-FI" dirty="0"/>
              <a:t> -&gt; Ratkaiseeko idea ongelman? Mitkä ovat tuotteen/palvelun tärkeimmät ominaisuudet? Onko idea toteuttamiskelpoinen?</a:t>
            </a:r>
          </a:p>
          <a:p>
            <a:pPr marL="742950" lvl="1" indent="-285750">
              <a:buFont typeface="Arial" panose="020B0604020202020204" pitchFamily="34" charset="0"/>
              <a:buChar char="•"/>
            </a:pPr>
            <a:r>
              <a:rPr lang="fi-FI" b="1" dirty="0"/>
              <a:t>LIIKEIDEA</a:t>
            </a:r>
            <a:r>
              <a:rPr lang="fi-FI" dirty="0"/>
              <a:t> -&gt; Mitä hyötyä tuotteesta/palvelusta on? Onko tunnistettu kohderyhmiä? Miten markkinoidaan ja myydään? Jääkö yrityksen nimi/logo mieleen?</a:t>
            </a:r>
          </a:p>
          <a:p>
            <a:pPr marL="742950" lvl="1" indent="-285750">
              <a:buFont typeface="Arial" panose="020B0604020202020204" pitchFamily="34" charset="0"/>
              <a:buChar char="•"/>
            </a:pPr>
            <a:r>
              <a:rPr lang="fi-FI" b="1" dirty="0"/>
              <a:t>ESITYS</a:t>
            </a:r>
            <a:r>
              <a:rPr lang="fi-FI" dirty="0"/>
              <a:t> -&gt; Onko esityksessä selkeä rakenne? Osallistuvatko kaikki esitykseen? Jäikö esityksestä tunne, että haluat kuulla lisää?</a:t>
            </a:r>
          </a:p>
        </p:txBody>
      </p:sp>
      <p:sp>
        <p:nvSpPr>
          <p:cNvPr id="4" name="Tekstin paikkamerkki 3">
            <a:extLst>
              <a:ext uri="{FF2B5EF4-FFF2-40B4-BE49-F238E27FC236}">
                <a16:creationId xmlns:a16="http://schemas.microsoft.com/office/drawing/2014/main" id="{6E0E3186-6B19-4194-BAF9-C27ED69027FD}"/>
              </a:ext>
            </a:extLst>
          </p:cNvPr>
          <p:cNvSpPr>
            <a:spLocks noGrp="1"/>
          </p:cNvSpPr>
          <p:nvPr>
            <p:ph type="body" sz="quarter" idx="11"/>
          </p:nvPr>
        </p:nvSpPr>
        <p:spPr/>
        <p:txBody>
          <a:bodyPr/>
          <a:lstStyle/>
          <a:p>
            <a:endParaRPr lang="fi-FI"/>
          </a:p>
        </p:txBody>
      </p:sp>
      <p:sp>
        <p:nvSpPr>
          <p:cNvPr id="5" name="Dian numeron paikkamerkki 4">
            <a:extLst>
              <a:ext uri="{FF2B5EF4-FFF2-40B4-BE49-F238E27FC236}">
                <a16:creationId xmlns:a16="http://schemas.microsoft.com/office/drawing/2014/main" id="{5527339E-0F3B-4816-B1A4-0963288FBA92}"/>
              </a:ext>
            </a:extLst>
          </p:cNvPr>
          <p:cNvSpPr>
            <a:spLocks noGrp="1"/>
          </p:cNvSpPr>
          <p:nvPr>
            <p:ph type="sldNum" sz="quarter" idx="13"/>
          </p:nvPr>
        </p:nvSpPr>
        <p:spPr>
          <a:xfrm>
            <a:off x="8699500" y="6178550"/>
            <a:ext cx="2743200" cy="365125"/>
          </a:xfrm>
          <a:prstGeom prst="rect">
            <a:avLst/>
          </a:prstGeom>
        </p:spPr>
        <p:txBody>
          <a:bodyPr vert="horz" lIns="91440" tIns="45720" rIns="91440" bIns="45720" rtlCol="0" anchor="ctr"/>
          <a:lstStyle>
            <a:defPPr>
              <a:defRPr lang="fi-FI"/>
            </a:defPPr>
            <a:lvl1pPr marL="0" algn="r" defTabSz="914400" rtl="0" eaLnBrk="1" latinLnBrk="0" hangingPunct="1">
              <a:defRPr sz="1200" kern="1200">
                <a:solidFill>
                  <a:schemeClr val="tx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9C2F4FE-713B-884F-B5BF-63AA24B8D1FF}" type="slidenum">
              <a:rPr lang="fi-FI" smtClean="0"/>
              <a:pPr/>
              <a:t>34</a:t>
            </a:fld>
            <a:endParaRPr lang="fi-FI"/>
          </a:p>
        </p:txBody>
      </p:sp>
    </p:spTree>
    <p:extLst>
      <p:ext uri="{BB962C8B-B14F-4D97-AF65-F5344CB8AC3E}">
        <p14:creationId xmlns:p14="http://schemas.microsoft.com/office/powerpoint/2010/main" val="252021804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tsikko 4">
            <a:extLst>
              <a:ext uri="{FF2B5EF4-FFF2-40B4-BE49-F238E27FC236}">
                <a16:creationId xmlns:a16="http://schemas.microsoft.com/office/drawing/2014/main" id="{132AFD7E-B1BD-4F78-BF55-5952B2500EEF}"/>
              </a:ext>
            </a:extLst>
          </p:cNvPr>
          <p:cNvSpPr>
            <a:spLocks noGrp="1"/>
          </p:cNvSpPr>
          <p:nvPr>
            <p:ph type="ctrTitle"/>
          </p:nvPr>
        </p:nvSpPr>
        <p:spPr>
          <a:xfrm>
            <a:off x="3243072" y="1593131"/>
            <a:ext cx="7424928" cy="1916832"/>
          </a:xfrm>
        </p:spPr>
        <p:txBody>
          <a:bodyPr>
            <a:normAutofit/>
          </a:bodyPr>
          <a:lstStyle/>
          <a:p>
            <a:r>
              <a:rPr lang="fi-FI" dirty="0"/>
              <a:t>ILMAN MARKKINOINTIA EI OLE MYYNTIÄ.</a:t>
            </a:r>
          </a:p>
        </p:txBody>
      </p:sp>
      <p:sp>
        <p:nvSpPr>
          <p:cNvPr id="6" name="Alaotsikko 5">
            <a:extLst>
              <a:ext uri="{FF2B5EF4-FFF2-40B4-BE49-F238E27FC236}">
                <a16:creationId xmlns:a16="http://schemas.microsoft.com/office/drawing/2014/main" id="{5AB1ED5D-7FBB-447A-8042-234CEF50C122}"/>
              </a:ext>
            </a:extLst>
          </p:cNvPr>
          <p:cNvSpPr>
            <a:spLocks noGrp="1"/>
          </p:cNvSpPr>
          <p:nvPr>
            <p:ph type="subTitle" idx="1"/>
          </p:nvPr>
        </p:nvSpPr>
        <p:spPr/>
        <p:txBody>
          <a:bodyPr>
            <a:normAutofit/>
          </a:bodyPr>
          <a:lstStyle/>
          <a:p>
            <a:r>
              <a:rPr lang="fi-FI" sz="2000" dirty="0"/>
              <a:t>Nyt suunnitellaan liikeidealle mainosvideo.</a:t>
            </a:r>
          </a:p>
        </p:txBody>
      </p:sp>
      <p:sp>
        <p:nvSpPr>
          <p:cNvPr id="4" name="Dian numeron paikkamerkki 3">
            <a:extLst>
              <a:ext uri="{FF2B5EF4-FFF2-40B4-BE49-F238E27FC236}">
                <a16:creationId xmlns:a16="http://schemas.microsoft.com/office/drawing/2014/main" id="{8C6F7A45-2795-4B81-9E23-23E47B573510}"/>
              </a:ext>
            </a:extLst>
          </p:cNvPr>
          <p:cNvSpPr>
            <a:spLocks noGrp="1"/>
          </p:cNvSpPr>
          <p:nvPr>
            <p:ph type="sldNum" sz="quarter" idx="4294967295"/>
          </p:nvPr>
        </p:nvSpPr>
        <p:spPr>
          <a:xfrm>
            <a:off x="9448800" y="6178550"/>
            <a:ext cx="2743200" cy="365125"/>
          </a:xfrm>
        </p:spPr>
        <p:txBody>
          <a:bodyPr/>
          <a:lstStyle/>
          <a:p>
            <a:fld id="{69C2F4FE-713B-884F-B5BF-63AA24B8D1FF}" type="slidenum">
              <a:rPr lang="fi-FI" smtClean="0"/>
              <a:pPr/>
              <a:t>35</a:t>
            </a:fld>
            <a:endParaRPr lang="fi-FI"/>
          </a:p>
        </p:txBody>
      </p:sp>
      <p:sp>
        <p:nvSpPr>
          <p:cNvPr id="7" name="Alaotsikko 5">
            <a:extLst>
              <a:ext uri="{FF2B5EF4-FFF2-40B4-BE49-F238E27FC236}">
                <a16:creationId xmlns:a16="http://schemas.microsoft.com/office/drawing/2014/main" id="{50730284-4ECD-4596-A047-83E50F80E39A}"/>
              </a:ext>
            </a:extLst>
          </p:cNvPr>
          <p:cNvSpPr txBox="1">
            <a:spLocks/>
          </p:cNvSpPr>
          <p:nvPr/>
        </p:nvSpPr>
        <p:spPr>
          <a:xfrm>
            <a:off x="3243072" y="5696966"/>
            <a:ext cx="7424928" cy="96316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spc="50" baseline="0">
                <a:solidFill>
                  <a:schemeClr val="bg1"/>
                </a:solidFill>
                <a:latin typeface="Segoe UI" panose="020B0502040204020203" pitchFamily="34" charset="0"/>
                <a:ea typeface="+mn-ea"/>
                <a:cs typeface="Segoe UI" panose="020B0502040204020203"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Segoe UI" panose="020B0502040204020203" pitchFamily="34" charset="0"/>
                <a:ea typeface="+mn-ea"/>
                <a:cs typeface="Segoe UI" panose="020B0502040204020203"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fi-FI" dirty="0">
                <a:hlinkClick r:id="rId2"/>
              </a:rPr>
              <a:t>Teeman videon voit katsoa tästä.</a:t>
            </a:r>
            <a:endParaRPr lang="fi-FI" dirty="0"/>
          </a:p>
        </p:txBody>
      </p:sp>
    </p:spTree>
    <p:extLst>
      <p:ext uri="{BB962C8B-B14F-4D97-AF65-F5344CB8AC3E}">
        <p14:creationId xmlns:p14="http://schemas.microsoft.com/office/powerpoint/2010/main" val="278398867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tsikko 4">
            <a:extLst>
              <a:ext uri="{FF2B5EF4-FFF2-40B4-BE49-F238E27FC236}">
                <a16:creationId xmlns:a16="http://schemas.microsoft.com/office/drawing/2014/main" id="{3BB5370A-80D6-4F7A-8205-56AB6A9F7620}"/>
              </a:ext>
            </a:extLst>
          </p:cNvPr>
          <p:cNvSpPr>
            <a:spLocks noGrp="1"/>
          </p:cNvSpPr>
          <p:nvPr>
            <p:ph type="title"/>
          </p:nvPr>
        </p:nvSpPr>
        <p:spPr/>
        <p:txBody>
          <a:bodyPr>
            <a:normAutofit/>
          </a:bodyPr>
          <a:lstStyle/>
          <a:p>
            <a:r>
              <a:rPr lang="fi-FI" sz="3600" dirty="0"/>
              <a:t>MARKKINOINNILLA EDISTETÄÄN MYYNTIÄ</a:t>
            </a:r>
          </a:p>
        </p:txBody>
      </p:sp>
      <p:sp>
        <p:nvSpPr>
          <p:cNvPr id="6" name="Sisällön paikkamerkki 5">
            <a:extLst>
              <a:ext uri="{FF2B5EF4-FFF2-40B4-BE49-F238E27FC236}">
                <a16:creationId xmlns:a16="http://schemas.microsoft.com/office/drawing/2014/main" id="{59D4FECD-BE61-422E-8010-470718F21049}"/>
              </a:ext>
            </a:extLst>
          </p:cNvPr>
          <p:cNvSpPr>
            <a:spLocks noGrp="1"/>
          </p:cNvSpPr>
          <p:nvPr>
            <p:ph idx="1"/>
          </p:nvPr>
        </p:nvSpPr>
        <p:spPr/>
        <p:txBody>
          <a:bodyPr>
            <a:normAutofit/>
          </a:bodyPr>
          <a:lstStyle/>
          <a:p>
            <a:pPr marL="0" indent="0">
              <a:buNone/>
            </a:pPr>
            <a:r>
              <a:rPr lang="fi-FI" sz="2800" dirty="0"/>
              <a:t>Harva tuote myy itse itsensä, joten markkinointia tarvitaan.</a:t>
            </a:r>
          </a:p>
          <a:p>
            <a:pPr marL="0" indent="0">
              <a:buNone/>
            </a:pPr>
            <a:endParaRPr lang="fi-FI" dirty="0"/>
          </a:p>
          <a:p>
            <a:pPr marL="0" indent="0">
              <a:buNone/>
            </a:pPr>
            <a:r>
              <a:rPr lang="fi-FI" b="1" dirty="0"/>
              <a:t>Erilaisia markkinointikanaviat ovat esimerkiksi:</a:t>
            </a:r>
          </a:p>
          <a:p>
            <a:r>
              <a:rPr lang="fi-FI" dirty="0"/>
              <a:t>Sosiaalinen media (kuvat, videot, julkaisut)</a:t>
            </a:r>
          </a:p>
          <a:p>
            <a:r>
              <a:rPr lang="fi-FI" dirty="0"/>
              <a:t>Printtimarkkinointi (julisteet, esitteet)</a:t>
            </a:r>
          </a:p>
          <a:p>
            <a:r>
              <a:rPr lang="fi-FI" dirty="0"/>
              <a:t>Tapahtumat</a:t>
            </a:r>
          </a:p>
          <a:p>
            <a:r>
              <a:rPr lang="fi-FI" dirty="0"/>
              <a:t>Hakukoneoptimointi (Google-mainokset)</a:t>
            </a:r>
          </a:p>
          <a:p>
            <a:r>
              <a:rPr lang="fi-FI" dirty="0"/>
              <a:t>Nettisivut</a:t>
            </a:r>
          </a:p>
          <a:p>
            <a:r>
              <a:rPr lang="fi-FI" dirty="0"/>
              <a:t>Sähköpostimarkkinointi</a:t>
            </a:r>
          </a:p>
          <a:p>
            <a:r>
              <a:rPr lang="fi-FI" dirty="0"/>
              <a:t>TV- ja radiomainonta</a:t>
            </a:r>
          </a:p>
          <a:p>
            <a:endParaRPr lang="fi-FI" dirty="0"/>
          </a:p>
        </p:txBody>
      </p:sp>
      <p:sp>
        <p:nvSpPr>
          <p:cNvPr id="4" name="Päivämäärän paikkamerkki 3">
            <a:extLst>
              <a:ext uri="{FF2B5EF4-FFF2-40B4-BE49-F238E27FC236}">
                <a16:creationId xmlns:a16="http://schemas.microsoft.com/office/drawing/2014/main" id="{2E6D92A3-CAE3-4555-AC1F-19990E588B4E}"/>
              </a:ext>
            </a:extLst>
          </p:cNvPr>
          <p:cNvSpPr>
            <a:spLocks noGrp="1"/>
          </p:cNvSpPr>
          <p:nvPr>
            <p:ph type="dt" sz="half" idx="10"/>
          </p:nvPr>
        </p:nvSpPr>
        <p:spPr/>
        <p:txBody>
          <a:bodyPr/>
          <a:lstStyle/>
          <a:p>
            <a:fld id="{602D821E-72F1-4088-B596-7B070DC3958B}" type="datetime1">
              <a:rPr lang="fi-FI" smtClean="0"/>
              <a:t>23.3.2023</a:t>
            </a:fld>
            <a:endParaRPr lang="fi-FI" dirty="0"/>
          </a:p>
        </p:txBody>
      </p:sp>
    </p:spTree>
    <p:extLst>
      <p:ext uri="{BB962C8B-B14F-4D97-AF65-F5344CB8AC3E}">
        <p14:creationId xmlns:p14="http://schemas.microsoft.com/office/powerpoint/2010/main" val="88005469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tsikko 5">
            <a:extLst>
              <a:ext uri="{FF2B5EF4-FFF2-40B4-BE49-F238E27FC236}">
                <a16:creationId xmlns:a16="http://schemas.microsoft.com/office/drawing/2014/main" id="{0F2FFE4D-D13B-4C83-A4BD-70C5B30BA962}"/>
              </a:ext>
            </a:extLst>
          </p:cNvPr>
          <p:cNvSpPr>
            <a:spLocks noGrp="1"/>
          </p:cNvSpPr>
          <p:nvPr>
            <p:ph type="title"/>
          </p:nvPr>
        </p:nvSpPr>
        <p:spPr/>
        <p:txBody>
          <a:bodyPr>
            <a:normAutofit/>
          </a:bodyPr>
          <a:lstStyle/>
          <a:p>
            <a:r>
              <a:rPr lang="fi-FI" sz="3600" dirty="0"/>
              <a:t>TIIMITEHTÄVÄ</a:t>
            </a:r>
          </a:p>
        </p:txBody>
      </p:sp>
      <p:sp>
        <p:nvSpPr>
          <p:cNvPr id="8" name="Tekstin paikkamerkki 7">
            <a:extLst>
              <a:ext uri="{FF2B5EF4-FFF2-40B4-BE49-F238E27FC236}">
                <a16:creationId xmlns:a16="http://schemas.microsoft.com/office/drawing/2014/main" id="{17EAB145-BA3E-4E3B-8405-3FA704ACEE13}"/>
              </a:ext>
            </a:extLst>
          </p:cNvPr>
          <p:cNvSpPr>
            <a:spLocks noGrp="1"/>
          </p:cNvSpPr>
          <p:nvPr>
            <p:ph type="body" sz="quarter" idx="12"/>
          </p:nvPr>
        </p:nvSpPr>
        <p:spPr>
          <a:xfrm>
            <a:off x="757239" y="1909188"/>
            <a:ext cx="4941432" cy="3557334"/>
          </a:xfrm>
        </p:spPr>
        <p:txBody>
          <a:bodyPr>
            <a:normAutofit/>
          </a:bodyPr>
          <a:lstStyle/>
          <a:p>
            <a:pPr marL="0" indent="0">
              <a:lnSpc>
                <a:spcPct val="100000"/>
              </a:lnSpc>
              <a:buNone/>
            </a:pPr>
            <a:r>
              <a:rPr lang="fi-FI" sz="2000" dirty="0"/>
              <a:t>Kuva kertoo enemmän kuin tuhat sanaa ja video vielä enemmän. Jokaisen tiimin tehtävänä on käsikirjoittaa ja kuvata mainosvideo (maksimissaan 1 minuutti).</a:t>
            </a:r>
          </a:p>
          <a:p>
            <a:pPr marL="0" indent="0">
              <a:lnSpc>
                <a:spcPct val="100000"/>
              </a:lnSpc>
              <a:buNone/>
            </a:pPr>
            <a:r>
              <a:rPr lang="fi-FI" sz="2000" dirty="0"/>
              <a:t>Voitte miettiä, miten markkinoisitte tuotetta/palvelua esimerkiksi Instagramissa, Snapchatissa tai </a:t>
            </a:r>
            <a:r>
              <a:rPr lang="fi-FI" sz="2000" dirty="0" err="1"/>
              <a:t>TikTokissa</a:t>
            </a:r>
            <a:r>
              <a:rPr lang="fi-FI" sz="2000" dirty="0"/>
              <a:t>.</a:t>
            </a:r>
          </a:p>
        </p:txBody>
      </p:sp>
      <p:sp>
        <p:nvSpPr>
          <p:cNvPr id="5" name="Dian numeron paikkamerkki 4">
            <a:extLst>
              <a:ext uri="{FF2B5EF4-FFF2-40B4-BE49-F238E27FC236}">
                <a16:creationId xmlns:a16="http://schemas.microsoft.com/office/drawing/2014/main" id="{D4A862D6-D074-4C36-B186-9FC6E1049BE5}"/>
              </a:ext>
            </a:extLst>
          </p:cNvPr>
          <p:cNvSpPr>
            <a:spLocks noGrp="1"/>
          </p:cNvSpPr>
          <p:nvPr>
            <p:ph type="sldNum" sz="quarter" idx="14"/>
          </p:nvPr>
        </p:nvSpPr>
        <p:spPr>
          <a:xfrm>
            <a:off x="8699500" y="6178550"/>
            <a:ext cx="2743200" cy="365125"/>
          </a:xfrm>
          <a:prstGeom prst="rect">
            <a:avLst/>
          </a:prstGeom>
        </p:spPr>
        <p:txBody>
          <a:bodyPr vert="horz" lIns="91440" tIns="45720" rIns="91440" bIns="45720" rtlCol="0" anchor="ctr"/>
          <a:lstStyle>
            <a:defPPr>
              <a:defRPr lang="fi-FI"/>
            </a:defPPr>
            <a:lvl1pPr marL="0" algn="r" defTabSz="914400" rtl="0" eaLnBrk="1" latinLnBrk="0" hangingPunct="1">
              <a:defRPr sz="1200" kern="1200">
                <a:solidFill>
                  <a:schemeClr val="tx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9C2F4FE-713B-884F-B5BF-63AA24B8D1FF}" type="slidenum">
              <a:rPr lang="fi-FI" smtClean="0"/>
              <a:pPr/>
              <a:t>37</a:t>
            </a:fld>
            <a:endParaRPr lang="fi-FI"/>
          </a:p>
        </p:txBody>
      </p:sp>
      <p:sp>
        <p:nvSpPr>
          <p:cNvPr id="4" name="Päivämäärän paikkamerkki 3">
            <a:extLst>
              <a:ext uri="{FF2B5EF4-FFF2-40B4-BE49-F238E27FC236}">
                <a16:creationId xmlns:a16="http://schemas.microsoft.com/office/drawing/2014/main" id="{54D4E9C3-ACB7-4268-B8D3-CB96E0733DB9}"/>
              </a:ext>
            </a:extLst>
          </p:cNvPr>
          <p:cNvSpPr>
            <a:spLocks noGrp="1"/>
          </p:cNvSpPr>
          <p:nvPr>
            <p:ph type="dt" sz="half" idx="4294967295"/>
          </p:nvPr>
        </p:nvSpPr>
        <p:spPr>
          <a:xfrm>
            <a:off x="0" y="6356350"/>
            <a:ext cx="2743200" cy="365125"/>
          </a:xfrm>
        </p:spPr>
        <p:txBody>
          <a:bodyPr/>
          <a:lstStyle/>
          <a:p>
            <a:fld id="{D927CE58-BE91-4331-A26E-FD3292187D25}" type="datetime1">
              <a:rPr lang="fi-FI" smtClean="0"/>
              <a:t>23.3.2023</a:t>
            </a:fld>
            <a:endParaRPr lang="fi-FI"/>
          </a:p>
        </p:txBody>
      </p:sp>
      <p:sp>
        <p:nvSpPr>
          <p:cNvPr id="11" name="Tekstin paikkamerkki 7">
            <a:extLst>
              <a:ext uri="{FF2B5EF4-FFF2-40B4-BE49-F238E27FC236}">
                <a16:creationId xmlns:a16="http://schemas.microsoft.com/office/drawing/2014/main" id="{DBD1BE60-3B5A-43C5-A105-681C3A4CC257}"/>
              </a:ext>
            </a:extLst>
          </p:cNvPr>
          <p:cNvSpPr txBox="1">
            <a:spLocks/>
          </p:cNvSpPr>
          <p:nvPr/>
        </p:nvSpPr>
        <p:spPr>
          <a:xfrm>
            <a:off x="2722120" y="5462436"/>
            <a:ext cx="2958977" cy="118907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fi-FI" sz="1400" b="1" dirty="0"/>
              <a:t>Vinkki! Tällä mainosvideolla voitte osallistua valtakunnalliseen Yritys Hyvä -kilpailuun ja voitte hienoja palkintoja!</a:t>
            </a:r>
          </a:p>
        </p:txBody>
      </p:sp>
      <p:pic>
        <p:nvPicPr>
          <p:cNvPr id="9" name="Kuva 8">
            <a:extLst>
              <a:ext uri="{FF2B5EF4-FFF2-40B4-BE49-F238E27FC236}">
                <a16:creationId xmlns:a16="http://schemas.microsoft.com/office/drawing/2014/main" id="{5064C837-F3F3-4D3B-BC07-AAF98FB64F91}"/>
              </a:ext>
            </a:extLst>
          </p:cNvPr>
          <p:cNvPicPr>
            <a:picLocks noChangeAspect="1"/>
          </p:cNvPicPr>
          <p:nvPr/>
        </p:nvPicPr>
        <p:blipFill>
          <a:blip r:embed="rId2"/>
          <a:stretch>
            <a:fillRect/>
          </a:stretch>
        </p:blipFill>
        <p:spPr>
          <a:xfrm>
            <a:off x="5902631" y="549241"/>
            <a:ext cx="6289369" cy="3257356"/>
          </a:xfrm>
          <a:prstGeom prst="rect">
            <a:avLst/>
          </a:prstGeom>
        </p:spPr>
      </p:pic>
      <p:pic>
        <p:nvPicPr>
          <p:cNvPr id="13" name="Kuva 12">
            <a:extLst>
              <a:ext uri="{FF2B5EF4-FFF2-40B4-BE49-F238E27FC236}">
                <a16:creationId xmlns:a16="http://schemas.microsoft.com/office/drawing/2014/main" id="{8A06E5BC-1EF0-4901-B28A-9CD4C7CA4085}"/>
              </a:ext>
            </a:extLst>
          </p:cNvPr>
          <p:cNvPicPr>
            <a:picLocks noChangeAspect="1"/>
          </p:cNvPicPr>
          <p:nvPr/>
        </p:nvPicPr>
        <p:blipFill>
          <a:blip r:embed="rId3"/>
          <a:stretch>
            <a:fillRect/>
          </a:stretch>
        </p:blipFill>
        <p:spPr>
          <a:xfrm>
            <a:off x="5958029" y="4053426"/>
            <a:ext cx="6041941" cy="2368197"/>
          </a:xfrm>
          <a:prstGeom prst="rect">
            <a:avLst/>
          </a:prstGeom>
        </p:spPr>
      </p:pic>
      <p:sp>
        <p:nvSpPr>
          <p:cNvPr id="17" name="Tekstiruutu 16">
            <a:extLst>
              <a:ext uri="{FF2B5EF4-FFF2-40B4-BE49-F238E27FC236}">
                <a16:creationId xmlns:a16="http://schemas.microsoft.com/office/drawing/2014/main" id="{6E0DB754-5DD3-4F82-B541-147EE40F2DF6}"/>
              </a:ext>
            </a:extLst>
          </p:cNvPr>
          <p:cNvSpPr txBox="1"/>
          <p:nvPr/>
        </p:nvSpPr>
        <p:spPr>
          <a:xfrm>
            <a:off x="757239" y="77868"/>
            <a:ext cx="6094428" cy="646331"/>
          </a:xfrm>
          <a:prstGeom prst="rect">
            <a:avLst/>
          </a:prstGeom>
          <a:noFill/>
        </p:spPr>
        <p:txBody>
          <a:bodyPr wrap="square">
            <a:spAutoFit/>
          </a:bodyPr>
          <a:lstStyle/>
          <a:p>
            <a:r>
              <a:rPr lang="fi-FI" dirty="0"/>
              <a:t>Lisätiedot kilpailusta: </a:t>
            </a:r>
            <a:r>
              <a:rPr lang="fi-FI" dirty="0">
                <a:hlinkClick r:id="rId4"/>
              </a:rPr>
              <a:t>https://yrityshyva.fi/sarja-3-7-9-luokat/yritetaan-yhdessa/tassa-tulee-tiktok-haaste/</a:t>
            </a:r>
            <a:r>
              <a:rPr lang="fi-FI" dirty="0"/>
              <a:t> </a:t>
            </a:r>
          </a:p>
        </p:txBody>
      </p:sp>
    </p:spTree>
    <p:extLst>
      <p:ext uri="{BB962C8B-B14F-4D97-AF65-F5344CB8AC3E}">
        <p14:creationId xmlns:p14="http://schemas.microsoft.com/office/powerpoint/2010/main" val="26858275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tsikko 4">
            <a:extLst>
              <a:ext uri="{FF2B5EF4-FFF2-40B4-BE49-F238E27FC236}">
                <a16:creationId xmlns:a16="http://schemas.microsoft.com/office/drawing/2014/main" id="{19460347-89F6-4094-A222-2094A2CB9731}"/>
              </a:ext>
            </a:extLst>
          </p:cNvPr>
          <p:cNvSpPr>
            <a:spLocks noGrp="1"/>
          </p:cNvSpPr>
          <p:nvPr>
            <p:ph type="ctrTitle"/>
          </p:nvPr>
        </p:nvSpPr>
        <p:spPr/>
        <p:txBody>
          <a:bodyPr/>
          <a:lstStyle/>
          <a:p>
            <a:r>
              <a:rPr lang="fi-FI" dirty="0"/>
              <a:t>LOPPUESITYKSET</a:t>
            </a:r>
          </a:p>
        </p:txBody>
      </p:sp>
      <p:sp>
        <p:nvSpPr>
          <p:cNvPr id="6" name="Alaotsikko 5">
            <a:extLst>
              <a:ext uri="{FF2B5EF4-FFF2-40B4-BE49-F238E27FC236}">
                <a16:creationId xmlns:a16="http://schemas.microsoft.com/office/drawing/2014/main" id="{12760CB2-2E7E-467E-ACF9-B6246C93840D}"/>
              </a:ext>
            </a:extLst>
          </p:cNvPr>
          <p:cNvSpPr>
            <a:spLocks noGrp="1"/>
          </p:cNvSpPr>
          <p:nvPr>
            <p:ph type="subTitle" idx="1"/>
          </p:nvPr>
        </p:nvSpPr>
        <p:spPr/>
        <p:txBody>
          <a:bodyPr>
            <a:normAutofit/>
          </a:bodyPr>
          <a:lstStyle/>
          <a:p>
            <a:r>
              <a:rPr lang="fi-FI" sz="2000" dirty="0"/>
              <a:t>Melkein maalissa, vielä jaksaa!</a:t>
            </a:r>
          </a:p>
        </p:txBody>
      </p:sp>
      <p:sp>
        <p:nvSpPr>
          <p:cNvPr id="4" name="Dian numeron paikkamerkki 3">
            <a:extLst>
              <a:ext uri="{FF2B5EF4-FFF2-40B4-BE49-F238E27FC236}">
                <a16:creationId xmlns:a16="http://schemas.microsoft.com/office/drawing/2014/main" id="{2A712131-4A05-4ECD-A22B-BB8AB46AA3BD}"/>
              </a:ext>
            </a:extLst>
          </p:cNvPr>
          <p:cNvSpPr>
            <a:spLocks noGrp="1"/>
          </p:cNvSpPr>
          <p:nvPr>
            <p:ph type="sldNum" sz="quarter" idx="4294967295"/>
          </p:nvPr>
        </p:nvSpPr>
        <p:spPr>
          <a:xfrm>
            <a:off x="9448800" y="6178550"/>
            <a:ext cx="2743200" cy="365125"/>
          </a:xfrm>
        </p:spPr>
        <p:txBody>
          <a:bodyPr/>
          <a:lstStyle/>
          <a:p>
            <a:fld id="{69C2F4FE-713B-884F-B5BF-63AA24B8D1FF}" type="slidenum">
              <a:rPr lang="fi-FI" smtClean="0"/>
              <a:pPr/>
              <a:t>38</a:t>
            </a:fld>
            <a:endParaRPr lang="fi-FI"/>
          </a:p>
        </p:txBody>
      </p:sp>
    </p:spTree>
    <p:extLst>
      <p:ext uri="{BB962C8B-B14F-4D97-AF65-F5344CB8AC3E}">
        <p14:creationId xmlns:p14="http://schemas.microsoft.com/office/powerpoint/2010/main" val="344504809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tsikko 4">
            <a:extLst>
              <a:ext uri="{FF2B5EF4-FFF2-40B4-BE49-F238E27FC236}">
                <a16:creationId xmlns:a16="http://schemas.microsoft.com/office/drawing/2014/main" id="{57397575-DBA5-4C65-AB6F-3581C52D24AA}"/>
              </a:ext>
            </a:extLst>
          </p:cNvPr>
          <p:cNvSpPr>
            <a:spLocks noGrp="1"/>
          </p:cNvSpPr>
          <p:nvPr>
            <p:ph type="title"/>
          </p:nvPr>
        </p:nvSpPr>
        <p:spPr/>
        <p:txBody>
          <a:bodyPr>
            <a:normAutofit/>
          </a:bodyPr>
          <a:lstStyle/>
          <a:p>
            <a:r>
              <a:rPr lang="fi-FI" sz="3600" dirty="0"/>
              <a:t>SÄÄNNÖT</a:t>
            </a:r>
          </a:p>
        </p:txBody>
      </p:sp>
      <p:sp>
        <p:nvSpPr>
          <p:cNvPr id="6" name="Sisällön paikkamerkki 5">
            <a:extLst>
              <a:ext uri="{FF2B5EF4-FFF2-40B4-BE49-F238E27FC236}">
                <a16:creationId xmlns:a16="http://schemas.microsoft.com/office/drawing/2014/main" id="{95FBA61A-C5A9-411F-9FF3-65D18F14A831}"/>
              </a:ext>
            </a:extLst>
          </p:cNvPr>
          <p:cNvSpPr>
            <a:spLocks noGrp="1"/>
          </p:cNvSpPr>
          <p:nvPr>
            <p:ph idx="1"/>
          </p:nvPr>
        </p:nvSpPr>
        <p:spPr/>
        <p:txBody>
          <a:bodyPr>
            <a:normAutofit/>
          </a:bodyPr>
          <a:lstStyle/>
          <a:p>
            <a:r>
              <a:rPr lang="fi-FI" sz="3200" dirty="0"/>
              <a:t>Aikaa on 4 minuuttia, ei enempää (saa käyttää vähemmän).</a:t>
            </a:r>
          </a:p>
          <a:p>
            <a:r>
              <a:rPr lang="fi-FI" sz="3200" dirty="0"/>
              <a:t>Annetaan esiintyjille esitysrauha.</a:t>
            </a:r>
          </a:p>
          <a:p>
            <a:r>
              <a:rPr lang="fi-FI" sz="3200" dirty="0"/>
              <a:t>Esiintyjille aplodit ennen esitystä ja sen jälkeen.</a:t>
            </a:r>
          </a:p>
          <a:p>
            <a:r>
              <a:rPr lang="fi-FI" sz="3200" dirty="0"/>
              <a:t>Lopuksi luokasta valitaan yksi tiimi kaikkien luokkien yhteiseen loppukilpailuun.</a:t>
            </a:r>
          </a:p>
        </p:txBody>
      </p:sp>
      <p:sp>
        <p:nvSpPr>
          <p:cNvPr id="4" name="Päivämäärän paikkamerkki 3">
            <a:extLst>
              <a:ext uri="{FF2B5EF4-FFF2-40B4-BE49-F238E27FC236}">
                <a16:creationId xmlns:a16="http://schemas.microsoft.com/office/drawing/2014/main" id="{209D0460-EDD2-474E-A8A0-DF6C5A9C3849}"/>
              </a:ext>
            </a:extLst>
          </p:cNvPr>
          <p:cNvSpPr>
            <a:spLocks noGrp="1"/>
          </p:cNvSpPr>
          <p:nvPr>
            <p:ph type="dt" sz="half" idx="10"/>
          </p:nvPr>
        </p:nvSpPr>
        <p:spPr/>
        <p:txBody>
          <a:bodyPr/>
          <a:lstStyle/>
          <a:p>
            <a:fld id="{602D821E-72F1-4088-B596-7B070DC3958B}" type="datetime1">
              <a:rPr lang="fi-FI" smtClean="0"/>
              <a:t>23.3.2023</a:t>
            </a:fld>
            <a:endParaRPr lang="fi-FI" dirty="0"/>
          </a:p>
        </p:txBody>
      </p:sp>
    </p:spTree>
    <p:extLst>
      <p:ext uri="{BB962C8B-B14F-4D97-AF65-F5344CB8AC3E}">
        <p14:creationId xmlns:p14="http://schemas.microsoft.com/office/powerpoint/2010/main" val="28144482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ulukko 3">
            <a:extLst>
              <a:ext uri="{FF2B5EF4-FFF2-40B4-BE49-F238E27FC236}">
                <a16:creationId xmlns:a16="http://schemas.microsoft.com/office/drawing/2014/main" id="{B9C90EA7-B1FF-4737-A411-40A48010C9B8}"/>
              </a:ext>
            </a:extLst>
          </p:cNvPr>
          <p:cNvGraphicFramePr>
            <a:graphicFrameLocks noGrp="1"/>
          </p:cNvGraphicFramePr>
          <p:nvPr>
            <p:extLst>
              <p:ext uri="{D42A27DB-BD31-4B8C-83A1-F6EECF244321}">
                <p14:modId xmlns:p14="http://schemas.microsoft.com/office/powerpoint/2010/main" val="3917443862"/>
              </p:ext>
            </p:extLst>
          </p:nvPr>
        </p:nvGraphicFramePr>
        <p:xfrm>
          <a:off x="298516" y="111779"/>
          <a:ext cx="11594969" cy="6695776"/>
        </p:xfrm>
        <a:graphic>
          <a:graphicData uri="http://schemas.openxmlformats.org/drawingml/2006/table">
            <a:tbl>
              <a:tblPr firstRow="1" firstCol="1" bandRow="1">
                <a:tableStyleId>{5C22544A-7EE6-4342-B048-85BDC9FD1C3A}</a:tableStyleId>
              </a:tblPr>
              <a:tblGrid>
                <a:gridCol w="975875">
                  <a:extLst>
                    <a:ext uri="{9D8B030D-6E8A-4147-A177-3AD203B41FA5}">
                      <a16:colId xmlns:a16="http://schemas.microsoft.com/office/drawing/2014/main" val="452082315"/>
                    </a:ext>
                  </a:extLst>
                </a:gridCol>
                <a:gridCol w="3539698">
                  <a:extLst>
                    <a:ext uri="{9D8B030D-6E8A-4147-A177-3AD203B41FA5}">
                      <a16:colId xmlns:a16="http://schemas.microsoft.com/office/drawing/2014/main" val="3370719855"/>
                    </a:ext>
                  </a:extLst>
                </a:gridCol>
                <a:gridCol w="3539698">
                  <a:extLst>
                    <a:ext uri="{9D8B030D-6E8A-4147-A177-3AD203B41FA5}">
                      <a16:colId xmlns:a16="http://schemas.microsoft.com/office/drawing/2014/main" val="3322653874"/>
                    </a:ext>
                  </a:extLst>
                </a:gridCol>
                <a:gridCol w="3539698">
                  <a:extLst>
                    <a:ext uri="{9D8B030D-6E8A-4147-A177-3AD203B41FA5}">
                      <a16:colId xmlns:a16="http://schemas.microsoft.com/office/drawing/2014/main" val="3537051514"/>
                    </a:ext>
                  </a:extLst>
                </a:gridCol>
              </a:tblGrid>
              <a:tr h="432217">
                <a:tc>
                  <a:txBody>
                    <a:bodyPr/>
                    <a:lstStyle/>
                    <a:p>
                      <a:pPr algn="l">
                        <a:spcAft>
                          <a:spcPts val="1200"/>
                        </a:spcAft>
                      </a:pPr>
                      <a:r>
                        <a:rPr lang="fi-FI" sz="1800">
                          <a:effectLst/>
                        </a:rPr>
                        <a:t>AIKA</a:t>
                      </a:r>
                      <a:endParaRPr lang="fi-FI" sz="1800">
                        <a:effectLst/>
                        <a:latin typeface="Segoe UI" panose="020B0502040204020203"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pPr>
                      <a:r>
                        <a:rPr lang="fi-FI" sz="1800">
                          <a:effectLst/>
                        </a:rPr>
                        <a:t>KESKIVIIKKO – TYÖELÄMÄ </a:t>
                      </a:r>
                      <a:endParaRPr lang="fi-FI" sz="1800">
                        <a:effectLst/>
                        <a:latin typeface="Segoe UI" panose="020B0502040204020203"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pPr>
                      <a:r>
                        <a:rPr lang="fi-FI" sz="1800">
                          <a:effectLst/>
                        </a:rPr>
                        <a:t>TORSTAI – YRITTÄJYYS </a:t>
                      </a:r>
                      <a:endParaRPr lang="fi-FI" sz="1800">
                        <a:effectLst/>
                        <a:latin typeface="Segoe UI" panose="020B0502040204020203"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pPr>
                      <a:r>
                        <a:rPr lang="fi-FI" sz="1800">
                          <a:effectLst/>
                        </a:rPr>
                        <a:t>PERJANTAI – YRITTÄJYYS </a:t>
                      </a:r>
                      <a:endParaRPr lang="fi-FI" sz="1800">
                        <a:effectLst/>
                        <a:latin typeface="Segoe UI" panose="020B0502040204020203"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957172428"/>
                  </a:ext>
                </a:extLst>
              </a:tr>
              <a:tr h="1303167">
                <a:tc>
                  <a:txBody>
                    <a:bodyPr/>
                    <a:lstStyle/>
                    <a:p>
                      <a:pPr algn="l">
                        <a:spcAft>
                          <a:spcPts val="1200"/>
                        </a:spcAft>
                      </a:pPr>
                      <a:r>
                        <a:rPr lang="fi-FI" sz="1600" dirty="0">
                          <a:effectLst/>
                        </a:rPr>
                        <a:t>9:00-9:45</a:t>
                      </a:r>
                      <a:endParaRPr lang="fi-FI" sz="2000" dirty="0">
                        <a:effectLst/>
                        <a:latin typeface="Segoe UI" panose="020B0502040204020203"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pPr>
                      <a:r>
                        <a:rPr lang="fi-FI" sz="1600" b="0" dirty="0">
                          <a:effectLst/>
                        </a:rPr>
                        <a:t>Työn Taitajat -työelämäoppitunti</a:t>
                      </a:r>
                      <a:endParaRPr lang="fi-FI" sz="2000" b="0" dirty="0">
                        <a:effectLst/>
                      </a:endParaRPr>
                    </a:p>
                  </a:txBody>
                  <a:tcPr marL="68580" marR="68580" marT="0" marB="0" anchor="ctr"/>
                </a:tc>
                <a:tc>
                  <a:txBody>
                    <a:bodyPr/>
                    <a:lstStyle/>
                    <a:p>
                      <a:pPr algn="l">
                        <a:spcAft>
                          <a:spcPts val="1200"/>
                        </a:spcAft>
                      </a:pPr>
                      <a:r>
                        <a:rPr lang="en-US" sz="1600" b="0" dirty="0">
                          <a:effectLst/>
                        </a:rPr>
                        <a:t>TEEMA 3: </a:t>
                      </a:r>
                      <a:r>
                        <a:rPr lang="en-US" sz="1600" b="0" dirty="0" err="1">
                          <a:effectLst/>
                        </a:rPr>
                        <a:t>Johdanto</a:t>
                      </a:r>
                      <a:r>
                        <a:rPr lang="en-US" sz="1600" b="0" dirty="0">
                          <a:effectLst/>
                        </a:rPr>
                        <a:t> </a:t>
                      </a:r>
                      <a:r>
                        <a:rPr lang="en-US" sz="1600" b="0" dirty="0" err="1">
                          <a:effectLst/>
                        </a:rPr>
                        <a:t>yrittäjyyteen</a:t>
                      </a:r>
                      <a:r>
                        <a:rPr lang="en-US" sz="1600" b="0" dirty="0">
                          <a:effectLst/>
                        </a:rPr>
                        <a:t> </a:t>
                      </a:r>
                      <a:endParaRPr lang="fi-FI" sz="2000" b="0" dirty="0">
                        <a:effectLst/>
                        <a:latin typeface="Segoe UI" panose="020B0502040204020203"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spcAft>
                          <a:spcPts val="1200"/>
                        </a:spcAft>
                      </a:pPr>
                      <a:r>
                        <a:rPr lang="fi-FI" sz="1600" dirty="0"/>
                        <a:t>TEEMA 6: </a:t>
                      </a:r>
                      <a:r>
                        <a:rPr lang="fi-FI" sz="1600" dirty="0" err="1"/>
                        <a:t>TikTok</a:t>
                      </a:r>
                      <a:r>
                        <a:rPr lang="fi-FI" sz="1600" dirty="0"/>
                        <a:t>-mainos liikeideasta</a:t>
                      </a:r>
                    </a:p>
                    <a:p>
                      <a:pPr algn="l">
                        <a:spcAft>
                          <a:spcPts val="1200"/>
                        </a:spcAft>
                      </a:pPr>
                      <a:endParaRPr lang="fi-FI" sz="1600" b="0" dirty="0">
                        <a:effectLst/>
                      </a:endParaRPr>
                    </a:p>
                  </a:txBody>
                  <a:tcPr marL="68580" marR="68580" marT="0" marB="0" anchor="ctr"/>
                </a:tc>
                <a:extLst>
                  <a:ext uri="{0D108BD9-81ED-4DB2-BD59-A6C34878D82A}">
                    <a16:rowId xmlns:a16="http://schemas.microsoft.com/office/drawing/2014/main" val="3993666748"/>
                  </a:ext>
                </a:extLst>
              </a:tr>
              <a:tr h="478324">
                <a:tc>
                  <a:txBody>
                    <a:bodyPr/>
                    <a:lstStyle/>
                    <a:p>
                      <a:pPr algn="l">
                        <a:spcAft>
                          <a:spcPts val="1200"/>
                        </a:spcAft>
                      </a:pPr>
                      <a:r>
                        <a:rPr lang="fi-FI" sz="1600">
                          <a:effectLst/>
                        </a:rPr>
                        <a:t>9:45-10:00</a:t>
                      </a:r>
                      <a:endParaRPr lang="fi-FI" sz="2000">
                        <a:effectLst/>
                        <a:latin typeface="Segoe UI" panose="020B0502040204020203"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pPr>
                      <a:r>
                        <a:rPr lang="en-US" sz="1600" b="0">
                          <a:effectLst/>
                        </a:rPr>
                        <a:t>Välitunti</a:t>
                      </a:r>
                      <a:endParaRPr lang="fi-FI" sz="2000" b="0">
                        <a:effectLst/>
                        <a:latin typeface="Segoe UI" panose="020B0502040204020203"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spcAft>
                          <a:spcPts val="1200"/>
                        </a:spcAft>
                      </a:pPr>
                      <a:r>
                        <a:rPr lang="en-US" sz="1600" b="0">
                          <a:effectLst/>
                        </a:rPr>
                        <a:t>Välitunti</a:t>
                      </a:r>
                      <a:endParaRPr lang="fi-FI" sz="2000" b="0">
                        <a:effectLst/>
                        <a:latin typeface="Segoe UI" panose="020B0502040204020203"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spcAft>
                          <a:spcPts val="1200"/>
                        </a:spcAft>
                      </a:pPr>
                      <a:r>
                        <a:rPr lang="en-US" sz="1600" b="0">
                          <a:effectLst/>
                        </a:rPr>
                        <a:t>Välitunti</a:t>
                      </a:r>
                      <a:endParaRPr lang="fi-FI" sz="2000" b="0">
                        <a:effectLst/>
                        <a:latin typeface="Segoe UI" panose="020B0502040204020203"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11978899"/>
                  </a:ext>
                </a:extLst>
              </a:tr>
              <a:tr h="1066425">
                <a:tc>
                  <a:txBody>
                    <a:bodyPr/>
                    <a:lstStyle/>
                    <a:p>
                      <a:pPr algn="l">
                        <a:spcAft>
                          <a:spcPts val="1200"/>
                        </a:spcAft>
                      </a:pPr>
                      <a:r>
                        <a:rPr lang="fi-FI" sz="1600">
                          <a:effectLst/>
                        </a:rPr>
                        <a:t>10:00-11:30</a:t>
                      </a:r>
                      <a:endParaRPr lang="fi-FI" sz="2000">
                        <a:effectLst/>
                        <a:latin typeface="Segoe UI" panose="020B0502040204020203"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pPr>
                      <a:r>
                        <a:rPr lang="en-US" sz="1600" b="0" dirty="0">
                          <a:effectLst/>
                        </a:rPr>
                        <a:t>TEEMA 1: Oman </a:t>
                      </a:r>
                      <a:r>
                        <a:rPr lang="en-US" sz="1600" b="0" dirty="0" err="1">
                          <a:effectLst/>
                        </a:rPr>
                        <a:t>osaamisen</a:t>
                      </a:r>
                      <a:r>
                        <a:rPr lang="en-US" sz="1600" b="0" dirty="0">
                          <a:effectLst/>
                        </a:rPr>
                        <a:t> </a:t>
                      </a:r>
                      <a:r>
                        <a:rPr lang="en-US" sz="1600" b="0" dirty="0" err="1">
                          <a:effectLst/>
                        </a:rPr>
                        <a:t>tunnistaminen</a:t>
                      </a:r>
                      <a:endParaRPr lang="fi-FI" sz="2000" b="0" dirty="0">
                        <a:effectLst/>
                      </a:endParaRPr>
                    </a:p>
                  </a:txBody>
                  <a:tcPr marL="68580" marR="68580" marT="0" marB="0" anchor="ctr"/>
                </a:tc>
                <a:tc>
                  <a:txBody>
                    <a:bodyPr/>
                    <a:lstStyle/>
                    <a:p>
                      <a:pPr algn="l">
                        <a:spcAft>
                          <a:spcPts val="1200"/>
                        </a:spcAft>
                      </a:pPr>
                      <a:r>
                        <a:rPr lang="en-US" sz="1600" b="0" dirty="0">
                          <a:effectLst/>
                        </a:rPr>
                        <a:t>TEEMA 4: </a:t>
                      </a:r>
                      <a:r>
                        <a:rPr lang="en-US" sz="1600" b="0" dirty="0" err="1">
                          <a:effectLst/>
                        </a:rPr>
                        <a:t>Ideasta</a:t>
                      </a:r>
                      <a:r>
                        <a:rPr lang="en-US" sz="1600" b="0" dirty="0">
                          <a:effectLst/>
                        </a:rPr>
                        <a:t> </a:t>
                      </a:r>
                      <a:r>
                        <a:rPr lang="en-US" sz="1600" b="0" dirty="0" err="1">
                          <a:effectLst/>
                        </a:rPr>
                        <a:t>liikeideaksi</a:t>
                      </a:r>
                      <a:endParaRPr lang="fi-FI" sz="2000" b="0" dirty="0">
                        <a:effectLst/>
                      </a:endParaRPr>
                    </a:p>
                  </a:txBody>
                  <a:tcPr marL="68580" marR="68580" marT="0" marB="0" anchor="ctr"/>
                </a:tc>
                <a:tc>
                  <a:txBody>
                    <a:bodyPr/>
                    <a:lstStyle/>
                    <a:p>
                      <a:pPr algn="l">
                        <a:spcAft>
                          <a:spcPts val="1200"/>
                        </a:spcAft>
                      </a:pPr>
                      <a:r>
                        <a:rPr lang="en-US" sz="1600" b="0" dirty="0">
                          <a:effectLst/>
                        </a:rPr>
                        <a:t>TEEMA 7: </a:t>
                      </a:r>
                      <a:r>
                        <a:rPr lang="en-US" sz="1600" b="0" dirty="0" err="1">
                          <a:effectLst/>
                        </a:rPr>
                        <a:t>Loppuesitykset</a:t>
                      </a:r>
                      <a:r>
                        <a:rPr lang="en-US" sz="1600" b="0" dirty="0">
                          <a:effectLst/>
                        </a:rPr>
                        <a:t> </a:t>
                      </a:r>
                      <a:r>
                        <a:rPr lang="en-US" sz="1600" b="0" dirty="0" err="1">
                          <a:effectLst/>
                        </a:rPr>
                        <a:t>luokissa</a:t>
                      </a:r>
                      <a:r>
                        <a:rPr lang="en-US" sz="1600" b="0" dirty="0">
                          <a:effectLst/>
                        </a:rPr>
                        <a:t> (10-10:45)</a:t>
                      </a:r>
                    </a:p>
                    <a:p>
                      <a:pPr algn="l">
                        <a:spcAft>
                          <a:spcPts val="1200"/>
                        </a:spcAft>
                      </a:pPr>
                      <a:r>
                        <a:rPr lang="en-US" sz="1600" b="0" dirty="0" err="1">
                          <a:effectLst/>
                        </a:rPr>
                        <a:t>Leijonan</a:t>
                      </a:r>
                      <a:r>
                        <a:rPr lang="en-US" sz="1600" b="0" dirty="0">
                          <a:effectLst/>
                        </a:rPr>
                        <a:t> </a:t>
                      </a:r>
                      <a:r>
                        <a:rPr lang="en-US" sz="1600" b="0" dirty="0" err="1">
                          <a:effectLst/>
                        </a:rPr>
                        <a:t>Luola</a:t>
                      </a:r>
                      <a:r>
                        <a:rPr lang="en-US" sz="1600" b="0" dirty="0">
                          <a:effectLst/>
                        </a:rPr>
                        <a:t> </a:t>
                      </a:r>
                      <a:r>
                        <a:rPr lang="en-US" sz="1600" b="0" dirty="0" err="1">
                          <a:effectLst/>
                        </a:rPr>
                        <a:t>valituille</a:t>
                      </a:r>
                      <a:r>
                        <a:rPr lang="en-US" sz="1600" b="0" dirty="0">
                          <a:effectLst/>
                        </a:rPr>
                        <a:t> </a:t>
                      </a:r>
                      <a:r>
                        <a:rPr lang="en-US" sz="1600" b="0" dirty="0" err="1">
                          <a:effectLst/>
                        </a:rPr>
                        <a:t>Auditoriossa</a:t>
                      </a:r>
                      <a:r>
                        <a:rPr lang="en-US" sz="1600" b="0" dirty="0">
                          <a:effectLst/>
                        </a:rPr>
                        <a:t> ja </a:t>
                      </a:r>
                      <a:r>
                        <a:rPr lang="en-US" sz="1600" b="0" dirty="0" err="1">
                          <a:effectLst/>
                        </a:rPr>
                        <a:t>tiimivisa</a:t>
                      </a:r>
                      <a:r>
                        <a:rPr lang="en-US" sz="1600" b="0" dirty="0">
                          <a:effectLst/>
                        </a:rPr>
                        <a:t> </a:t>
                      </a:r>
                      <a:r>
                        <a:rPr lang="en-US" sz="1600" b="0" dirty="0" err="1">
                          <a:effectLst/>
                        </a:rPr>
                        <a:t>muille</a:t>
                      </a:r>
                      <a:r>
                        <a:rPr lang="en-US" sz="1600" b="0" dirty="0">
                          <a:effectLst/>
                        </a:rPr>
                        <a:t> (10:45-11:30)</a:t>
                      </a:r>
                      <a:endParaRPr lang="fi-FI" sz="2000" b="0" dirty="0">
                        <a:effectLst/>
                      </a:endParaRPr>
                    </a:p>
                  </a:txBody>
                  <a:tcPr marL="68580" marR="68580" marT="0" marB="0" anchor="ctr"/>
                </a:tc>
                <a:extLst>
                  <a:ext uri="{0D108BD9-81ED-4DB2-BD59-A6C34878D82A}">
                    <a16:rowId xmlns:a16="http://schemas.microsoft.com/office/drawing/2014/main" val="73686126"/>
                  </a:ext>
                </a:extLst>
              </a:tr>
              <a:tr h="478324">
                <a:tc>
                  <a:txBody>
                    <a:bodyPr/>
                    <a:lstStyle/>
                    <a:p>
                      <a:pPr algn="l">
                        <a:spcAft>
                          <a:spcPts val="1200"/>
                        </a:spcAft>
                      </a:pPr>
                      <a:r>
                        <a:rPr lang="fi-FI" sz="1600" dirty="0">
                          <a:effectLst/>
                        </a:rPr>
                        <a:t>11:30-12:15</a:t>
                      </a:r>
                      <a:endParaRPr lang="fi-FI" sz="2000" dirty="0">
                        <a:effectLst/>
                        <a:latin typeface="Segoe UI" panose="020B0502040204020203"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spcAft>
                          <a:spcPts val="1200"/>
                        </a:spcAft>
                      </a:pPr>
                      <a:r>
                        <a:rPr lang="en-US" sz="1600" b="0">
                          <a:effectLst/>
                        </a:rPr>
                        <a:t>LOUNAS</a:t>
                      </a:r>
                      <a:endParaRPr lang="fi-FI" sz="2000" b="0">
                        <a:effectLst/>
                        <a:latin typeface="Segoe UI" panose="020B0502040204020203"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spcAft>
                          <a:spcPts val="1200"/>
                        </a:spcAft>
                      </a:pPr>
                      <a:r>
                        <a:rPr lang="en-US" sz="1600" b="0" dirty="0">
                          <a:effectLst/>
                        </a:rPr>
                        <a:t>LOUNAS</a:t>
                      </a:r>
                      <a:endParaRPr lang="fi-FI" sz="2000" b="0" dirty="0">
                        <a:effectLst/>
                        <a:latin typeface="Segoe UI" panose="020B0502040204020203"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spcAft>
                          <a:spcPts val="1200"/>
                        </a:spcAft>
                      </a:pPr>
                      <a:r>
                        <a:rPr lang="en-US" sz="1600" b="0">
                          <a:effectLst/>
                        </a:rPr>
                        <a:t>LOUNAS</a:t>
                      </a:r>
                      <a:endParaRPr lang="fi-FI" sz="2000" b="0">
                        <a:effectLst/>
                        <a:latin typeface="Segoe UI" panose="020B0502040204020203"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77890491"/>
                  </a:ext>
                </a:extLst>
              </a:tr>
              <a:tr h="1066425">
                <a:tc>
                  <a:txBody>
                    <a:bodyPr/>
                    <a:lstStyle/>
                    <a:p>
                      <a:pPr algn="l">
                        <a:spcAft>
                          <a:spcPts val="1200"/>
                        </a:spcAft>
                      </a:pPr>
                      <a:r>
                        <a:rPr lang="fi-FI" sz="1600">
                          <a:effectLst/>
                        </a:rPr>
                        <a:t>12:15-13:00</a:t>
                      </a:r>
                      <a:endParaRPr lang="fi-FI" sz="2000">
                        <a:effectLst/>
                        <a:latin typeface="Segoe UI" panose="020B0502040204020203"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spcAft>
                          <a:spcPts val="1200"/>
                        </a:spcAft>
                      </a:pPr>
                      <a:r>
                        <a:rPr lang="en-US" sz="1600" b="0" dirty="0">
                          <a:effectLst/>
                        </a:rPr>
                        <a:t>TEEMA 2: Oman </a:t>
                      </a:r>
                      <a:r>
                        <a:rPr lang="en-US" sz="1600" b="0" dirty="0" err="1">
                          <a:effectLst/>
                        </a:rPr>
                        <a:t>osaamisen</a:t>
                      </a:r>
                      <a:r>
                        <a:rPr lang="en-US" sz="1600" b="0" dirty="0">
                          <a:effectLst/>
                        </a:rPr>
                        <a:t> </a:t>
                      </a:r>
                      <a:r>
                        <a:rPr lang="en-US" sz="1600" b="0" dirty="0" err="1">
                          <a:effectLst/>
                        </a:rPr>
                        <a:t>sanoittaminen</a:t>
                      </a:r>
                      <a:endParaRPr lang="fi-FI" sz="2000" b="0" dirty="0">
                        <a:effectLst/>
                      </a:endParaRPr>
                    </a:p>
                  </a:txBody>
                  <a:tcPr marL="68580" marR="68580" marT="0" marB="0" anchor="ctr"/>
                </a:tc>
                <a:tc>
                  <a:txBody>
                    <a:bodyPr/>
                    <a:lstStyle/>
                    <a:p>
                      <a:pPr algn="l">
                        <a:spcAft>
                          <a:spcPts val="1200"/>
                        </a:spcAft>
                      </a:pPr>
                      <a:r>
                        <a:rPr lang="fi-FI" sz="1600" b="0" dirty="0">
                          <a:effectLst/>
                        </a:rPr>
                        <a:t>TEEMA 5: Myyntipuhe ja PowerPoint liikeideasta</a:t>
                      </a:r>
                      <a:endParaRPr lang="fi-FI" sz="2000" b="0" dirty="0">
                        <a:effectLst/>
                        <a:latin typeface="Segoe UI" panose="020B0502040204020203"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spcAft>
                          <a:spcPts val="1200"/>
                        </a:spcAft>
                      </a:pPr>
                      <a:r>
                        <a:rPr lang="en-US" sz="1600" b="0" dirty="0">
                          <a:effectLst/>
                        </a:rPr>
                        <a:t>TEEMA 8: </a:t>
                      </a:r>
                      <a:r>
                        <a:rPr lang="en-US" sz="1600" b="0" dirty="0" err="1">
                          <a:effectLst/>
                        </a:rPr>
                        <a:t>Yhteenveto</a:t>
                      </a:r>
                      <a:r>
                        <a:rPr lang="en-US" sz="1600" b="0" dirty="0">
                          <a:effectLst/>
                        </a:rPr>
                        <a:t> ja </a:t>
                      </a:r>
                      <a:r>
                        <a:rPr lang="en-US" sz="1600" b="0" dirty="0" err="1">
                          <a:effectLst/>
                        </a:rPr>
                        <a:t>palaute</a:t>
                      </a:r>
                      <a:r>
                        <a:rPr lang="en-US" sz="1600" b="0" dirty="0">
                          <a:effectLst/>
                        </a:rPr>
                        <a:t> </a:t>
                      </a:r>
                      <a:r>
                        <a:rPr lang="en-US" sz="1600" b="0" dirty="0" err="1">
                          <a:effectLst/>
                        </a:rPr>
                        <a:t>luokissa</a:t>
                      </a:r>
                      <a:endParaRPr lang="fi-FI" sz="2000" b="0" dirty="0">
                        <a:effectLst/>
                        <a:latin typeface="Segoe UI" panose="020B0502040204020203"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248271986"/>
                  </a:ext>
                </a:extLst>
              </a:tr>
              <a:tr h="478324">
                <a:tc>
                  <a:txBody>
                    <a:bodyPr/>
                    <a:lstStyle/>
                    <a:p>
                      <a:pPr algn="l">
                        <a:spcAft>
                          <a:spcPts val="1200"/>
                        </a:spcAft>
                      </a:pPr>
                      <a:r>
                        <a:rPr lang="fi-FI" sz="1600">
                          <a:effectLst/>
                        </a:rPr>
                        <a:t>13:00-13:15</a:t>
                      </a:r>
                      <a:endParaRPr lang="fi-FI" sz="2000">
                        <a:effectLst/>
                        <a:latin typeface="Segoe UI" panose="020B0502040204020203"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spcAft>
                          <a:spcPts val="1200"/>
                        </a:spcAft>
                      </a:pPr>
                      <a:r>
                        <a:rPr lang="en-US" sz="1600" b="0">
                          <a:effectLst/>
                        </a:rPr>
                        <a:t>Välitunti</a:t>
                      </a:r>
                      <a:endParaRPr lang="fi-FI" sz="2000" b="0">
                        <a:effectLst/>
                        <a:latin typeface="Segoe UI" panose="020B0502040204020203"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spcAft>
                          <a:spcPts val="1200"/>
                        </a:spcAft>
                      </a:pPr>
                      <a:r>
                        <a:rPr lang="en-US" sz="1600" b="0">
                          <a:effectLst/>
                        </a:rPr>
                        <a:t>Välitunti</a:t>
                      </a:r>
                      <a:endParaRPr lang="fi-FI" sz="2000" b="0">
                        <a:effectLst/>
                        <a:latin typeface="Segoe UI" panose="020B0502040204020203"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spcAft>
                          <a:spcPts val="1200"/>
                        </a:spcAft>
                      </a:pPr>
                      <a:r>
                        <a:rPr lang="en-US" sz="1600" b="0" dirty="0">
                          <a:effectLst/>
                        </a:rPr>
                        <a:t>HYVÄÄ VIIKONLOPPUA!</a:t>
                      </a:r>
                      <a:endParaRPr lang="fi-FI" sz="2000" b="0" dirty="0">
                        <a:effectLst/>
                        <a:latin typeface="Segoe UI" panose="020B0502040204020203"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761637019"/>
                  </a:ext>
                </a:extLst>
              </a:tr>
              <a:tr h="1303167">
                <a:tc>
                  <a:txBody>
                    <a:bodyPr/>
                    <a:lstStyle/>
                    <a:p>
                      <a:pPr algn="l">
                        <a:spcAft>
                          <a:spcPts val="1200"/>
                        </a:spcAft>
                      </a:pPr>
                      <a:r>
                        <a:rPr lang="fi-FI" sz="1600" dirty="0">
                          <a:effectLst/>
                        </a:rPr>
                        <a:t>13:15-14:00</a:t>
                      </a:r>
                      <a:endParaRPr lang="fi-FI" sz="2000" dirty="0">
                        <a:effectLst/>
                        <a:latin typeface="Segoe UI" panose="020B0502040204020203"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pPr>
                      <a:r>
                        <a:rPr lang="fi-FI" sz="1600" b="0" dirty="0">
                          <a:effectLst/>
                        </a:rPr>
                        <a:t>TEEMA 2: Oman osaamisen sanoittaminen jatkuu</a:t>
                      </a:r>
                      <a:endParaRPr lang="fi-FI" sz="2000" b="0" dirty="0">
                        <a:effectLst/>
                      </a:endParaRPr>
                    </a:p>
                  </a:txBody>
                  <a:tcPr marL="68580" marR="68580" marT="0" marB="0" anchor="ctr"/>
                </a:tc>
                <a:tc>
                  <a:txBody>
                    <a:bodyPr/>
                    <a:lstStyle/>
                    <a:p>
                      <a:pPr algn="l">
                        <a:spcAft>
                          <a:spcPts val="1200"/>
                        </a:spcAft>
                      </a:pPr>
                      <a:r>
                        <a:rPr lang="fi-FI" sz="1600" b="0" dirty="0">
                          <a:effectLst/>
                        </a:rPr>
                        <a:t>TEEMA 5: Myyntipuhe ja PowerPoint liikeideasta jatkuu</a:t>
                      </a:r>
                      <a:endParaRPr lang="fi-FI" sz="2000" b="0" dirty="0">
                        <a:effectLst/>
                      </a:endParaRPr>
                    </a:p>
                  </a:txBody>
                  <a:tcPr marL="68580" marR="68580" marT="0" marB="0" anchor="ctr"/>
                </a:tc>
                <a:tc>
                  <a:txBody>
                    <a:bodyPr/>
                    <a:lstStyle/>
                    <a:p>
                      <a:pPr algn="l">
                        <a:spcAft>
                          <a:spcPts val="1200"/>
                        </a:spcAft>
                      </a:pPr>
                      <a:r>
                        <a:rPr lang="fi-FI" sz="1600" b="0" dirty="0">
                          <a:effectLst/>
                        </a:rPr>
                        <a:t> </a:t>
                      </a:r>
                      <a:endParaRPr lang="fi-FI" sz="2000" b="0" dirty="0">
                        <a:effectLst/>
                        <a:latin typeface="Segoe UI" panose="020B0502040204020203"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821252097"/>
                  </a:ext>
                </a:extLst>
              </a:tr>
            </a:tbl>
          </a:graphicData>
        </a:graphic>
      </p:graphicFrame>
    </p:spTree>
    <p:extLst>
      <p:ext uri="{BB962C8B-B14F-4D97-AF65-F5344CB8AC3E}">
        <p14:creationId xmlns:p14="http://schemas.microsoft.com/office/powerpoint/2010/main" val="41113431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tsikko 5">
            <a:extLst>
              <a:ext uri="{FF2B5EF4-FFF2-40B4-BE49-F238E27FC236}">
                <a16:creationId xmlns:a16="http://schemas.microsoft.com/office/drawing/2014/main" id="{81C63373-0A6F-4876-B850-7DDBE39BE4DB}"/>
              </a:ext>
            </a:extLst>
          </p:cNvPr>
          <p:cNvSpPr>
            <a:spLocks noGrp="1"/>
          </p:cNvSpPr>
          <p:nvPr>
            <p:ph type="ctrTitle"/>
          </p:nvPr>
        </p:nvSpPr>
        <p:spPr/>
        <p:txBody>
          <a:bodyPr/>
          <a:lstStyle/>
          <a:p>
            <a:r>
              <a:rPr lang="fi-FI" dirty="0"/>
              <a:t>LUOTTAKAA ITSEENNE!</a:t>
            </a:r>
          </a:p>
        </p:txBody>
      </p:sp>
      <p:sp>
        <p:nvSpPr>
          <p:cNvPr id="7" name="Alaotsikko 6">
            <a:extLst>
              <a:ext uri="{FF2B5EF4-FFF2-40B4-BE49-F238E27FC236}">
                <a16:creationId xmlns:a16="http://schemas.microsoft.com/office/drawing/2014/main" id="{B2728BCE-936C-4C48-A9EA-1885D791A669}"/>
              </a:ext>
            </a:extLst>
          </p:cNvPr>
          <p:cNvSpPr>
            <a:spLocks noGrp="1"/>
          </p:cNvSpPr>
          <p:nvPr>
            <p:ph type="subTitle" idx="1"/>
          </p:nvPr>
        </p:nvSpPr>
        <p:spPr>
          <a:xfrm>
            <a:off x="1273008" y="3145134"/>
            <a:ext cx="3881796" cy="1096928"/>
          </a:xfrm>
        </p:spPr>
        <p:txBody>
          <a:bodyPr>
            <a:normAutofit/>
          </a:bodyPr>
          <a:lstStyle/>
          <a:p>
            <a:r>
              <a:rPr lang="fi-FI" sz="2000" dirty="0"/>
              <a:t>Te olette liikeideanne parhaita asiantuntijoita. Kukaan muu ei tiedä siitä enemmän kuin te.</a:t>
            </a:r>
          </a:p>
        </p:txBody>
      </p:sp>
      <p:sp>
        <p:nvSpPr>
          <p:cNvPr id="5" name="Dian numeron paikkamerkki 4">
            <a:extLst>
              <a:ext uri="{FF2B5EF4-FFF2-40B4-BE49-F238E27FC236}">
                <a16:creationId xmlns:a16="http://schemas.microsoft.com/office/drawing/2014/main" id="{F91A5A9F-CEBE-4991-84B2-C99DB9C1E15F}"/>
              </a:ext>
            </a:extLst>
          </p:cNvPr>
          <p:cNvSpPr>
            <a:spLocks noGrp="1"/>
          </p:cNvSpPr>
          <p:nvPr>
            <p:ph type="sldNum" sz="quarter" idx="4294967295"/>
          </p:nvPr>
        </p:nvSpPr>
        <p:spPr>
          <a:xfrm>
            <a:off x="9448800" y="6356350"/>
            <a:ext cx="2743200" cy="365125"/>
          </a:xfrm>
        </p:spPr>
        <p:txBody>
          <a:bodyPr/>
          <a:lstStyle/>
          <a:p>
            <a:fld id="{69C2F4FE-713B-884F-B5BF-63AA24B8D1FF}" type="slidenum">
              <a:rPr lang="fi-FI" smtClean="0"/>
              <a:pPr/>
              <a:t>40</a:t>
            </a:fld>
            <a:endParaRPr lang="fi-FI"/>
          </a:p>
        </p:txBody>
      </p:sp>
    </p:spTree>
    <p:extLst>
      <p:ext uri="{BB962C8B-B14F-4D97-AF65-F5344CB8AC3E}">
        <p14:creationId xmlns:p14="http://schemas.microsoft.com/office/powerpoint/2010/main" val="20081928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tsikko 4">
            <a:extLst>
              <a:ext uri="{FF2B5EF4-FFF2-40B4-BE49-F238E27FC236}">
                <a16:creationId xmlns:a16="http://schemas.microsoft.com/office/drawing/2014/main" id="{EE376457-F80E-4ECC-9223-F5AF142326FC}"/>
              </a:ext>
            </a:extLst>
          </p:cNvPr>
          <p:cNvSpPr>
            <a:spLocks noGrp="1"/>
          </p:cNvSpPr>
          <p:nvPr>
            <p:ph type="ctrTitle"/>
          </p:nvPr>
        </p:nvSpPr>
        <p:spPr/>
        <p:txBody>
          <a:bodyPr>
            <a:normAutofit/>
          </a:bodyPr>
          <a:lstStyle/>
          <a:p>
            <a:r>
              <a:rPr lang="fi-FI" sz="3600" dirty="0"/>
              <a:t>SHOWTIME</a:t>
            </a:r>
          </a:p>
        </p:txBody>
      </p:sp>
      <p:sp>
        <p:nvSpPr>
          <p:cNvPr id="6" name="Alaotsikko 5">
            <a:extLst>
              <a:ext uri="{FF2B5EF4-FFF2-40B4-BE49-F238E27FC236}">
                <a16:creationId xmlns:a16="http://schemas.microsoft.com/office/drawing/2014/main" id="{D367194B-FC6C-4FA5-B729-AD28BAB03A5B}"/>
              </a:ext>
            </a:extLst>
          </p:cNvPr>
          <p:cNvSpPr>
            <a:spLocks noGrp="1"/>
          </p:cNvSpPr>
          <p:nvPr>
            <p:ph type="subTitle" idx="1"/>
          </p:nvPr>
        </p:nvSpPr>
        <p:spPr/>
        <p:txBody>
          <a:bodyPr/>
          <a:lstStyle/>
          <a:p>
            <a:endParaRPr lang="fi-FI"/>
          </a:p>
        </p:txBody>
      </p:sp>
      <p:sp>
        <p:nvSpPr>
          <p:cNvPr id="4" name="Päivämäärän paikkamerkki 3">
            <a:extLst>
              <a:ext uri="{FF2B5EF4-FFF2-40B4-BE49-F238E27FC236}">
                <a16:creationId xmlns:a16="http://schemas.microsoft.com/office/drawing/2014/main" id="{8293743A-F891-46D5-B2CC-89073DACDC32}"/>
              </a:ext>
            </a:extLst>
          </p:cNvPr>
          <p:cNvSpPr>
            <a:spLocks noGrp="1"/>
          </p:cNvSpPr>
          <p:nvPr>
            <p:ph type="dt" sz="half" idx="10"/>
          </p:nvPr>
        </p:nvSpPr>
        <p:spPr/>
        <p:txBody>
          <a:bodyPr/>
          <a:lstStyle/>
          <a:p>
            <a:fld id="{E201C582-3B7D-4071-92ED-9ACD72A46908}" type="datetime1">
              <a:rPr lang="fi-FI" smtClean="0"/>
              <a:t>23.3.2023</a:t>
            </a:fld>
            <a:endParaRPr lang="fi-FI" dirty="0"/>
          </a:p>
        </p:txBody>
      </p:sp>
    </p:spTree>
    <p:extLst>
      <p:ext uri="{BB962C8B-B14F-4D97-AF65-F5344CB8AC3E}">
        <p14:creationId xmlns:p14="http://schemas.microsoft.com/office/powerpoint/2010/main" val="247304123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tsikko 4">
            <a:extLst>
              <a:ext uri="{FF2B5EF4-FFF2-40B4-BE49-F238E27FC236}">
                <a16:creationId xmlns:a16="http://schemas.microsoft.com/office/drawing/2014/main" id="{0393F34B-91C6-4853-8F2B-B844C5E97F88}"/>
              </a:ext>
            </a:extLst>
          </p:cNvPr>
          <p:cNvSpPr>
            <a:spLocks noGrp="1"/>
          </p:cNvSpPr>
          <p:nvPr>
            <p:ph type="ctrTitle"/>
          </p:nvPr>
        </p:nvSpPr>
        <p:spPr/>
        <p:txBody>
          <a:bodyPr/>
          <a:lstStyle/>
          <a:p>
            <a:r>
              <a:rPr lang="fi-FI" dirty="0"/>
              <a:t>YOU DID IT! AMAZING JOB!</a:t>
            </a:r>
          </a:p>
        </p:txBody>
      </p:sp>
      <p:sp>
        <p:nvSpPr>
          <p:cNvPr id="6" name="Alaotsikko 5">
            <a:extLst>
              <a:ext uri="{FF2B5EF4-FFF2-40B4-BE49-F238E27FC236}">
                <a16:creationId xmlns:a16="http://schemas.microsoft.com/office/drawing/2014/main" id="{40D60C88-D8C6-4E97-808A-97E1131A9B1F}"/>
              </a:ext>
            </a:extLst>
          </p:cNvPr>
          <p:cNvSpPr>
            <a:spLocks noGrp="1"/>
          </p:cNvSpPr>
          <p:nvPr>
            <p:ph type="subTitle" idx="1"/>
          </p:nvPr>
        </p:nvSpPr>
        <p:spPr/>
        <p:txBody>
          <a:bodyPr>
            <a:normAutofit/>
          </a:bodyPr>
          <a:lstStyle/>
          <a:p>
            <a:r>
              <a:rPr lang="fi-FI" sz="2000" dirty="0"/>
              <a:t>Työelämätaitoja, yrittäjyysasennetta ja innovaatioita projektin täydeltä.</a:t>
            </a:r>
          </a:p>
        </p:txBody>
      </p:sp>
      <p:sp>
        <p:nvSpPr>
          <p:cNvPr id="4" name="Dian numeron paikkamerkki 3">
            <a:extLst>
              <a:ext uri="{FF2B5EF4-FFF2-40B4-BE49-F238E27FC236}">
                <a16:creationId xmlns:a16="http://schemas.microsoft.com/office/drawing/2014/main" id="{1A6ECC1C-A113-4543-B8CB-78DD9BC000EC}"/>
              </a:ext>
            </a:extLst>
          </p:cNvPr>
          <p:cNvSpPr>
            <a:spLocks noGrp="1"/>
          </p:cNvSpPr>
          <p:nvPr>
            <p:ph type="sldNum" sz="quarter" idx="4294967295"/>
          </p:nvPr>
        </p:nvSpPr>
        <p:spPr>
          <a:xfrm>
            <a:off x="9448800" y="6178550"/>
            <a:ext cx="2743200" cy="365125"/>
          </a:xfrm>
        </p:spPr>
        <p:txBody>
          <a:bodyPr/>
          <a:lstStyle/>
          <a:p>
            <a:fld id="{69C2F4FE-713B-884F-B5BF-63AA24B8D1FF}" type="slidenum">
              <a:rPr lang="fi-FI" smtClean="0"/>
              <a:pPr/>
              <a:t>42</a:t>
            </a:fld>
            <a:endParaRPr lang="fi-FI"/>
          </a:p>
        </p:txBody>
      </p:sp>
    </p:spTree>
    <p:extLst>
      <p:ext uri="{BB962C8B-B14F-4D97-AF65-F5344CB8AC3E}">
        <p14:creationId xmlns:p14="http://schemas.microsoft.com/office/powerpoint/2010/main" val="199710519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tsikko 4">
            <a:extLst>
              <a:ext uri="{FF2B5EF4-FFF2-40B4-BE49-F238E27FC236}">
                <a16:creationId xmlns:a16="http://schemas.microsoft.com/office/drawing/2014/main" id="{6B265B40-90D9-4DC1-A967-8693E881C416}"/>
              </a:ext>
            </a:extLst>
          </p:cNvPr>
          <p:cNvSpPr>
            <a:spLocks noGrp="1"/>
          </p:cNvSpPr>
          <p:nvPr>
            <p:ph type="title"/>
          </p:nvPr>
        </p:nvSpPr>
        <p:spPr/>
        <p:txBody>
          <a:bodyPr>
            <a:normAutofit/>
          </a:bodyPr>
          <a:lstStyle/>
          <a:p>
            <a:r>
              <a:rPr lang="fi-FI" sz="3600" dirty="0"/>
              <a:t>YHTEISKESKUSTELU</a:t>
            </a:r>
          </a:p>
        </p:txBody>
      </p:sp>
      <p:sp>
        <p:nvSpPr>
          <p:cNvPr id="6" name="Sisällön paikkamerkki 5">
            <a:extLst>
              <a:ext uri="{FF2B5EF4-FFF2-40B4-BE49-F238E27FC236}">
                <a16:creationId xmlns:a16="http://schemas.microsoft.com/office/drawing/2014/main" id="{51815150-DEA0-43AF-B2DC-403CF3A43503}"/>
              </a:ext>
            </a:extLst>
          </p:cNvPr>
          <p:cNvSpPr>
            <a:spLocks noGrp="1"/>
          </p:cNvSpPr>
          <p:nvPr>
            <p:ph idx="1"/>
          </p:nvPr>
        </p:nvSpPr>
        <p:spPr/>
        <p:txBody>
          <a:bodyPr>
            <a:normAutofit/>
          </a:bodyPr>
          <a:lstStyle/>
          <a:p>
            <a:r>
              <a:rPr lang="fi-FI" sz="3200" dirty="0"/>
              <a:t>Mikä oli parasta?</a:t>
            </a:r>
          </a:p>
          <a:p>
            <a:r>
              <a:rPr lang="fi-FI" sz="3200" dirty="0"/>
              <a:t>Mitä opit projektin aikana?</a:t>
            </a:r>
          </a:p>
          <a:p>
            <a:r>
              <a:rPr lang="fi-FI" sz="3200" dirty="0"/>
              <a:t>Mikä oli haastavaa?</a:t>
            </a:r>
          </a:p>
          <a:p>
            <a:r>
              <a:rPr lang="fi-FI" sz="3200" dirty="0"/>
              <a:t>Mitä tekisitte toisin tiiminä?</a:t>
            </a:r>
          </a:p>
        </p:txBody>
      </p:sp>
      <p:sp>
        <p:nvSpPr>
          <p:cNvPr id="4" name="Päivämäärän paikkamerkki 3">
            <a:extLst>
              <a:ext uri="{FF2B5EF4-FFF2-40B4-BE49-F238E27FC236}">
                <a16:creationId xmlns:a16="http://schemas.microsoft.com/office/drawing/2014/main" id="{A550A3A4-9FCF-4856-9392-70AA4070E497}"/>
              </a:ext>
            </a:extLst>
          </p:cNvPr>
          <p:cNvSpPr>
            <a:spLocks noGrp="1"/>
          </p:cNvSpPr>
          <p:nvPr>
            <p:ph type="dt" sz="half" idx="10"/>
          </p:nvPr>
        </p:nvSpPr>
        <p:spPr/>
        <p:txBody>
          <a:bodyPr/>
          <a:lstStyle/>
          <a:p>
            <a:fld id="{602D821E-72F1-4088-B596-7B070DC3958B}" type="datetime1">
              <a:rPr lang="fi-FI" smtClean="0"/>
              <a:t>23.3.2023</a:t>
            </a:fld>
            <a:endParaRPr lang="fi-FI" dirty="0"/>
          </a:p>
        </p:txBody>
      </p:sp>
    </p:spTree>
    <p:extLst>
      <p:ext uri="{BB962C8B-B14F-4D97-AF65-F5344CB8AC3E}">
        <p14:creationId xmlns:p14="http://schemas.microsoft.com/office/powerpoint/2010/main" val="384566375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0E052028-CCF9-0A44-82AB-381B5C0D8FFA}"/>
              </a:ext>
            </a:extLst>
          </p:cNvPr>
          <p:cNvSpPr>
            <a:spLocks noGrp="1"/>
          </p:cNvSpPr>
          <p:nvPr>
            <p:ph type="ctrTitle"/>
          </p:nvPr>
        </p:nvSpPr>
        <p:spPr>
          <a:xfrm>
            <a:off x="3243072" y="1819373"/>
            <a:ext cx="7424928" cy="1690589"/>
          </a:xfrm>
        </p:spPr>
        <p:txBody>
          <a:bodyPr>
            <a:normAutofit fontScale="90000"/>
          </a:bodyPr>
          <a:lstStyle/>
          <a:p>
            <a:r>
              <a:rPr lang="fi-FI" dirty="0"/>
              <a:t>Uskalla yrittää! Työelämätaitojen ja yrittäjyyden monialainen oppimiskokonaisuus</a:t>
            </a:r>
          </a:p>
        </p:txBody>
      </p:sp>
      <p:sp>
        <p:nvSpPr>
          <p:cNvPr id="3" name="Alaotsikko 2">
            <a:extLst>
              <a:ext uri="{FF2B5EF4-FFF2-40B4-BE49-F238E27FC236}">
                <a16:creationId xmlns:a16="http://schemas.microsoft.com/office/drawing/2014/main" id="{1D2B47B0-186E-724E-8713-D5575A23AFA9}"/>
              </a:ext>
            </a:extLst>
          </p:cNvPr>
          <p:cNvSpPr>
            <a:spLocks noGrp="1"/>
          </p:cNvSpPr>
          <p:nvPr>
            <p:ph type="subTitle" idx="1"/>
          </p:nvPr>
        </p:nvSpPr>
        <p:spPr/>
        <p:txBody>
          <a:bodyPr>
            <a:normAutofit/>
          </a:bodyPr>
          <a:lstStyle/>
          <a:p>
            <a:r>
              <a:rPr lang="fi-FI" sz="2000" dirty="0"/>
              <a:t>KIITOS, KUN OLIT MUKANA!</a:t>
            </a:r>
          </a:p>
        </p:txBody>
      </p:sp>
    </p:spTree>
    <p:extLst>
      <p:ext uri="{BB962C8B-B14F-4D97-AF65-F5344CB8AC3E}">
        <p14:creationId xmlns:p14="http://schemas.microsoft.com/office/powerpoint/2010/main" val="25128416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tsikko 5">
            <a:extLst>
              <a:ext uri="{FF2B5EF4-FFF2-40B4-BE49-F238E27FC236}">
                <a16:creationId xmlns:a16="http://schemas.microsoft.com/office/drawing/2014/main" id="{7ADED864-452A-4BC4-8C72-76EFCB528D66}"/>
              </a:ext>
            </a:extLst>
          </p:cNvPr>
          <p:cNvSpPr>
            <a:spLocks noGrp="1"/>
          </p:cNvSpPr>
          <p:nvPr>
            <p:ph type="ctrTitle"/>
          </p:nvPr>
        </p:nvSpPr>
        <p:spPr/>
        <p:txBody>
          <a:bodyPr/>
          <a:lstStyle/>
          <a:p>
            <a:r>
              <a:rPr lang="fi-FI" dirty="0"/>
              <a:t>LEIJONAN LUOLAN VOITTAJA PALKITAAN!</a:t>
            </a:r>
          </a:p>
        </p:txBody>
      </p:sp>
      <p:sp>
        <p:nvSpPr>
          <p:cNvPr id="7" name="Alaotsikko 6">
            <a:extLst>
              <a:ext uri="{FF2B5EF4-FFF2-40B4-BE49-F238E27FC236}">
                <a16:creationId xmlns:a16="http://schemas.microsoft.com/office/drawing/2014/main" id="{CDAD3C68-DA0D-4C15-829E-21B979389FFA}"/>
              </a:ext>
            </a:extLst>
          </p:cNvPr>
          <p:cNvSpPr>
            <a:spLocks noGrp="1"/>
          </p:cNvSpPr>
          <p:nvPr>
            <p:ph type="subTitle" idx="1"/>
          </p:nvPr>
        </p:nvSpPr>
        <p:spPr/>
        <p:txBody>
          <a:bodyPr>
            <a:normAutofit/>
          </a:bodyPr>
          <a:lstStyle/>
          <a:p>
            <a:r>
              <a:rPr lang="fi-FI" sz="2000" dirty="0"/>
              <a:t>Kriteereihin palataan myöhemmin, mutta yrittäjyysosion voittajalle on luvassa palkinto.</a:t>
            </a:r>
          </a:p>
        </p:txBody>
      </p:sp>
      <p:sp>
        <p:nvSpPr>
          <p:cNvPr id="4" name="Päivämäärän paikkamerkki 3">
            <a:extLst>
              <a:ext uri="{FF2B5EF4-FFF2-40B4-BE49-F238E27FC236}">
                <a16:creationId xmlns:a16="http://schemas.microsoft.com/office/drawing/2014/main" id="{73B29E6B-98E2-407C-882A-D7549FD14471}"/>
              </a:ext>
            </a:extLst>
          </p:cNvPr>
          <p:cNvSpPr>
            <a:spLocks noGrp="1"/>
          </p:cNvSpPr>
          <p:nvPr>
            <p:ph type="dt" sz="half" idx="4294967295"/>
          </p:nvPr>
        </p:nvSpPr>
        <p:spPr>
          <a:xfrm>
            <a:off x="7908702" y="5171493"/>
            <a:ext cx="2743200" cy="365125"/>
          </a:xfrm>
          <a:prstGeom prst="rect">
            <a:avLst/>
          </a:prstGeom>
        </p:spPr>
        <p:txBody>
          <a:bodyPr vert="horz" lIns="91440" tIns="45720" rIns="91440" bIns="45720" rtlCol="0" anchor="ctr"/>
          <a:lstStyle>
            <a:defPPr>
              <a:defRPr lang="fi-FI"/>
            </a:defPPr>
            <a:lvl1pPr marL="0" algn="r" defTabSz="914400" rtl="0" eaLnBrk="1" latinLnBrk="0" hangingPunct="1">
              <a:defRPr sz="1400" b="1" kern="1200">
                <a:solidFill>
                  <a:schemeClr val="bg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30B2F5E-1904-4146-B538-ED58F495EEF8}" type="datetime1">
              <a:rPr lang="fi-FI" smtClean="0"/>
              <a:pPr/>
              <a:t>23.3.2023</a:t>
            </a:fld>
            <a:endParaRPr lang="fi-FI"/>
          </a:p>
        </p:txBody>
      </p:sp>
      <p:sp>
        <p:nvSpPr>
          <p:cNvPr id="5" name="Dian numeron paikkamerkki 4">
            <a:extLst>
              <a:ext uri="{FF2B5EF4-FFF2-40B4-BE49-F238E27FC236}">
                <a16:creationId xmlns:a16="http://schemas.microsoft.com/office/drawing/2014/main" id="{069EACE4-59DF-44DB-8F37-5CEB87B00F6E}"/>
              </a:ext>
            </a:extLst>
          </p:cNvPr>
          <p:cNvSpPr>
            <a:spLocks noGrp="1"/>
          </p:cNvSpPr>
          <p:nvPr>
            <p:ph type="sldNum" sz="quarter" idx="4294967295"/>
          </p:nvPr>
        </p:nvSpPr>
        <p:spPr>
          <a:xfrm>
            <a:off x="9448800" y="6356350"/>
            <a:ext cx="2743200" cy="365125"/>
          </a:xfrm>
        </p:spPr>
        <p:txBody>
          <a:bodyPr/>
          <a:lstStyle/>
          <a:p>
            <a:fld id="{69C2F4FE-713B-884F-B5BF-63AA24B8D1FF}" type="slidenum">
              <a:rPr lang="fi-FI" smtClean="0"/>
              <a:pPr/>
              <a:t>5</a:t>
            </a:fld>
            <a:endParaRPr lang="fi-FI"/>
          </a:p>
        </p:txBody>
      </p:sp>
    </p:spTree>
    <p:extLst>
      <p:ext uri="{BB962C8B-B14F-4D97-AF65-F5344CB8AC3E}">
        <p14:creationId xmlns:p14="http://schemas.microsoft.com/office/powerpoint/2010/main" val="14084082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tsikko 4">
            <a:extLst>
              <a:ext uri="{FF2B5EF4-FFF2-40B4-BE49-F238E27FC236}">
                <a16:creationId xmlns:a16="http://schemas.microsoft.com/office/drawing/2014/main" id="{1BADE046-4FA0-4E0E-B4AE-6B6A0D068CA9}"/>
              </a:ext>
            </a:extLst>
          </p:cNvPr>
          <p:cNvSpPr>
            <a:spLocks noGrp="1"/>
          </p:cNvSpPr>
          <p:nvPr>
            <p:ph type="ctrTitle"/>
          </p:nvPr>
        </p:nvSpPr>
        <p:spPr/>
        <p:txBody>
          <a:bodyPr/>
          <a:lstStyle/>
          <a:p>
            <a:r>
              <a:rPr lang="fi-FI" dirty="0"/>
              <a:t>MINÄ OSAAJANA &amp; TEKIJÄNÄ</a:t>
            </a:r>
          </a:p>
        </p:txBody>
      </p:sp>
      <p:sp>
        <p:nvSpPr>
          <p:cNvPr id="6" name="Alaotsikko 5">
            <a:extLst>
              <a:ext uri="{FF2B5EF4-FFF2-40B4-BE49-F238E27FC236}">
                <a16:creationId xmlns:a16="http://schemas.microsoft.com/office/drawing/2014/main" id="{33A6DE1F-469F-4BEC-A984-381DC6376E49}"/>
              </a:ext>
            </a:extLst>
          </p:cNvPr>
          <p:cNvSpPr>
            <a:spLocks noGrp="1"/>
          </p:cNvSpPr>
          <p:nvPr>
            <p:ph type="subTitle" idx="1"/>
          </p:nvPr>
        </p:nvSpPr>
        <p:spPr/>
        <p:txBody>
          <a:bodyPr>
            <a:normAutofit/>
          </a:bodyPr>
          <a:lstStyle/>
          <a:p>
            <a:r>
              <a:rPr lang="fi-FI" sz="2000" dirty="0"/>
              <a:t>Tämä matka alkaa sinusta.</a:t>
            </a:r>
          </a:p>
        </p:txBody>
      </p:sp>
      <p:sp>
        <p:nvSpPr>
          <p:cNvPr id="4" name="Dian numeron paikkamerkki 3">
            <a:extLst>
              <a:ext uri="{FF2B5EF4-FFF2-40B4-BE49-F238E27FC236}">
                <a16:creationId xmlns:a16="http://schemas.microsoft.com/office/drawing/2014/main" id="{F6CCBA67-B40B-4CC1-AAEA-E59FEABBD815}"/>
              </a:ext>
            </a:extLst>
          </p:cNvPr>
          <p:cNvSpPr>
            <a:spLocks noGrp="1"/>
          </p:cNvSpPr>
          <p:nvPr>
            <p:ph type="sldNum" sz="quarter" idx="4294967295"/>
          </p:nvPr>
        </p:nvSpPr>
        <p:spPr>
          <a:xfrm>
            <a:off x="9448800" y="6178550"/>
            <a:ext cx="2743200" cy="365125"/>
          </a:xfrm>
        </p:spPr>
        <p:txBody>
          <a:bodyPr/>
          <a:lstStyle/>
          <a:p>
            <a:fld id="{69C2F4FE-713B-884F-B5BF-63AA24B8D1FF}" type="slidenum">
              <a:rPr lang="fi-FI" smtClean="0"/>
              <a:pPr/>
              <a:t>6</a:t>
            </a:fld>
            <a:endParaRPr lang="fi-FI"/>
          </a:p>
        </p:txBody>
      </p:sp>
      <p:sp>
        <p:nvSpPr>
          <p:cNvPr id="7" name="Alaotsikko 5">
            <a:extLst>
              <a:ext uri="{FF2B5EF4-FFF2-40B4-BE49-F238E27FC236}">
                <a16:creationId xmlns:a16="http://schemas.microsoft.com/office/drawing/2014/main" id="{7F8FFF93-8152-4F3B-B9E4-9A348E4C07D6}"/>
              </a:ext>
            </a:extLst>
          </p:cNvPr>
          <p:cNvSpPr txBox="1">
            <a:spLocks/>
          </p:cNvSpPr>
          <p:nvPr/>
        </p:nvSpPr>
        <p:spPr>
          <a:xfrm>
            <a:off x="3243072" y="5696966"/>
            <a:ext cx="7424928" cy="96316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spc="50" baseline="0">
                <a:solidFill>
                  <a:schemeClr val="bg1"/>
                </a:solidFill>
                <a:latin typeface="Segoe UI" panose="020B0502040204020203" pitchFamily="34" charset="0"/>
                <a:ea typeface="+mn-ea"/>
                <a:cs typeface="Segoe UI" panose="020B0502040204020203"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Segoe UI" panose="020B0502040204020203" pitchFamily="34" charset="0"/>
                <a:ea typeface="+mn-ea"/>
                <a:cs typeface="Segoe UI" panose="020B0502040204020203"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fi-FI" dirty="0">
                <a:hlinkClick r:id="rId2">
                  <a:extLst>
                    <a:ext uri="{A12FA001-AC4F-418D-AE19-62706E023703}">
                      <ahyp:hlinkClr xmlns:ahyp="http://schemas.microsoft.com/office/drawing/2018/hyperlinkcolor" val="tx"/>
                    </a:ext>
                  </a:extLst>
                </a:hlinkClick>
              </a:rPr>
              <a:t>Projektin esittelyn ja teeman videon voit katsoa tästä.</a:t>
            </a:r>
            <a:endParaRPr lang="fi-FI" dirty="0"/>
          </a:p>
        </p:txBody>
      </p:sp>
    </p:spTree>
    <p:extLst>
      <p:ext uri="{BB962C8B-B14F-4D97-AF65-F5344CB8AC3E}">
        <p14:creationId xmlns:p14="http://schemas.microsoft.com/office/powerpoint/2010/main" val="24798913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tsikko 4">
            <a:extLst>
              <a:ext uri="{FF2B5EF4-FFF2-40B4-BE49-F238E27FC236}">
                <a16:creationId xmlns:a16="http://schemas.microsoft.com/office/drawing/2014/main" id="{4B051227-8EA4-4BDE-A5B4-22C520667331}"/>
              </a:ext>
            </a:extLst>
          </p:cNvPr>
          <p:cNvSpPr>
            <a:spLocks noGrp="1"/>
          </p:cNvSpPr>
          <p:nvPr>
            <p:ph type="title"/>
          </p:nvPr>
        </p:nvSpPr>
        <p:spPr/>
        <p:txBody>
          <a:bodyPr>
            <a:normAutofit/>
          </a:bodyPr>
          <a:lstStyle/>
          <a:p>
            <a:r>
              <a:rPr lang="fi-FI" sz="3600" dirty="0"/>
              <a:t>MEILLÄ JOKAISELLA ON TAITOJA JA VAHVUUKSIA.</a:t>
            </a:r>
          </a:p>
        </p:txBody>
      </p:sp>
      <p:sp>
        <p:nvSpPr>
          <p:cNvPr id="6" name="Sisällön paikkamerkki 5">
            <a:extLst>
              <a:ext uri="{FF2B5EF4-FFF2-40B4-BE49-F238E27FC236}">
                <a16:creationId xmlns:a16="http://schemas.microsoft.com/office/drawing/2014/main" id="{DB148C5D-3CD0-45CB-A38C-34A1424BF9CD}"/>
              </a:ext>
            </a:extLst>
          </p:cNvPr>
          <p:cNvSpPr>
            <a:spLocks noGrp="1"/>
          </p:cNvSpPr>
          <p:nvPr>
            <p:ph idx="1"/>
          </p:nvPr>
        </p:nvSpPr>
        <p:spPr/>
        <p:txBody>
          <a:bodyPr>
            <a:normAutofit fontScale="92500"/>
          </a:bodyPr>
          <a:lstStyle/>
          <a:p>
            <a:r>
              <a:rPr lang="fi-FI" sz="2400" dirty="0"/>
              <a:t>Työelämässä ja yrittäjyydessä tarvitaan erilaisia taitoja, vahvuuksia ja osaamista. </a:t>
            </a:r>
          </a:p>
          <a:p>
            <a:r>
              <a:rPr lang="fi-FI" sz="2400" dirty="0"/>
              <a:t>Näitä kertyy meille eri paikoista. Koulusta, harrastuksista, kotoa, kavereilta kirjoista, YouTubesta, Tik Tokista… lista jatkuu ja jatkuu.</a:t>
            </a:r>
          </a:p>
          <a:p>
            <a:r>
              <a:rPr lang="fi-FI" sz="2400" dirty="0"/>
              <a:t>Osaaminen voidaan jakaa esimerkiksi kolmeen kategoriaan:</a:t>
            </a:r>
          </a:p>
          <a:p>
            <a:pPr lvl="1"/>
            <a:r>
              <a:rPr lang="fi-FI" sz="2400" b="1" dirty="0"/>
              <a:t>Ammatillinen osaaminen </a:t>
            </a:r>
            <a:r>
              <a:rPr lang="fi-FI" sz="2400" dirty="0"/>
              <a:t>(mm. tehtävään liittyvät käytännön taidot ja asiatieto aiheesta)</a:t>
            </a:r>
          </a:p>
          <a:p>
            <a:pPr lvl="1"/>
            <a:r>
              <a:rPr lang="fi-FI" sz="2400" b="1" dirty="0"/>
              <a:t>Yleiset työelämätaidot </a:t>
            </a:r>
            <a:r>
              <a:rPr lang="fi-FI" sz="2400" dirty="0"/>
              <a:t>(mm. viestintä- ja vuorovaikutustaidot, ongelmanratkaisutaidot)</a:t>
            </a:r>
          </a:p>
          <a:p>
            <a:pPr lvl="1"/>
            <a:r>
              <a:rPr lang="fi-FI" sz="2400" b="1" dirty="0"/>
              <a:t>Oman toiminnan taidot </a:t>
            </a:r>
            <a:r>
              <a:rPr lang="fi-FI" sz="2400" dirty="0"/>
              <a:t>(mm. aikatauluttaminen, asenne ja tavoitteiden asettaminen)</a:t>
            </a:r>
          </a:p>
          <a:p>
            <a:r>
              <a:rPr lang="fi-FI" sz="2400" dirty="0"/>
              <a:t>Tarvittavien taitojen lisäksi on tärkeää pohtia, mitkä asiat minua kiinnostavat ja millaiset arvot ohjaavat toimintaani?</a:t>
            </a:r>
          </a:p>
        </p:txBody>
      </p:sp>
      <p:sp>
        <p:nvSpPr>
          <p:cNvPr id="4" name="Päivämäärän paikkamerkki 3">
            <a:extLst>
              <a:ext uri="{FF2B5EF4-FFF2-40B4-BE49-F238E27FC236}">
                <a16:creationId xmlns:a16="http://schemas.microsoft.com/office/drawing/2014/main" id="{BD3A6BAD-2E24-4D81-8C52-01596A52552F}"/>
              </a:ext>
            </a:extLst>
          </p:cNvPr>
          <p:cNvSpPr>
            <a:spLocks noGrp="1"/>
          </p:cNvSpPr>
          <p:nvPr>
            <p:ph type="dt" sz="half" idx="10"/>
          </p:nvPr>
        </p:nvSpPr>
        <p:spPr/>
        <p:txBody>
          <a:bodyPr/>
          <a:lstStyle/>
          <a:p>
            <a:fld id="{602D821E-72F1-4088-B596-7B070DC3958B}" type="datetime1">
              <a:rPr lang="fi-FI" smtClean="0"/>
              <a:t>23.3.2023</a:t>
            </a:fld>
            <a:endParaRPr lang="fi-FI" dirty="0"/>
          </a:p>
        </p:txBody>
      </p:sp>
      <p:sp>
        <p:nvSpPr>
          <p:cNvPr id="7" name="Tekstin paikkamerkki 7">
            <a:extLst>
              <a:ext uri="{FF2B5EF4-FFF2-40B4-BE49-F238E27FC236}">
                <a16:creationId xmlns:a16="http://schemas.microsoft.com/office/drawing/2014/main" id="{13327825-0A74-44C4-A70D-4409B1A32957}"/>
              </a:ext>
            </a:extLst>
          </p:cNvPr>
          <p:cNvSpPr txBox="1">
            <a:spLocks/>
          </p:cNvSpPr>
          <p:nvPr/>
        </p:nvSpPr>
        <p:spPr>
          <a:xfrm>
            <a:off x="6501268" y="6235760"/>
            <a:ext cx="4941432" cy="485715"/>
          </a:xfrm>
          <a:prstGeom prst="rect">
            <a:avLst/>
          </a:prstGeom>
        </p:spPr>
        <p:txBody>
          <a:bodyPr vert="horz" lIns="91440" tIns="45720" rIns="91440" bIns="45720" rtlCol="0">
            <a:normAutofit fontScale="92500" lnSpcReduction="20000"/>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i-FI" dirty="0"/>
              <a:t>Lähde: </a:t>
            </a:r>
            <a:r>
              <a:rPr lang="fi-FI" dirty="0">
                <a:hlinkClick r:id="rId2"/>
              </a:rPr>
              <a:t>Ammatillisen osaamisen hahmottaminen ja kehittäminen || Outi </a:t>
            </a:r>
            <a:r>
              <a:rPr lang="fi-FI" dirty="0" err="1">
                <a:hlinkClick r:id="rId2"/>
              </a:rPr>
              <a:t>Hägg</a:t>
            </a:r>
            <a:endParaRPr lang="fi-FI" dirty="0"/>
          </a:p>
          <a:p>
            <a:pPr algn="l"/>
            <a:endParaRPr lang="fi-FI" dirty="0"/>
          </a:p>
        </p:txBody>
      </p:sp>
    </p:spTree>
    <p:extLst>
      <p:ext uri="{BB962C8B-B14F-4D97-AF65-F5344CB8AC3E}">
        <p14:creationId xmlns:p14="http://schemas.microsoft.com/office/powerpoint/2010/main" val="11839890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tsikko 5">
            <a:extLst>
              <a:ext uri="{FF2B5EF4-FFF2-40B4-BE49-F238E27FC236}">
                <a16:creationId xmlns:a16="http://schemas.microsoft.com/office/drawing/2014/main" id="{0F2FFE4D-D13B-4C83-A4BD-70C5B30BA962}"/>
              </a:ext>
            </a:extLst>
          </p:cNvPr>
          <p:cNvSpPr>
            <a:spLocks noGrp="1"/>
          </p:cNvSpPr>
          <p:nvPr>
            <p:ph type="title"/>
          </p:nvPr>
        </p:nvSpPr>
        <p:spPr/>
        <p:txBody>
          <a:bodyPr>
            <a:normAutofit/>
          </a:bodyPr>
          <a:lstStyle/>
          <a:p>
            <a:r>
              <a:rPr lang="fi-FI" sz="3600" dirty="0"/>
              <a:t>YKSILÖTEHTÄVÄT</a:t>
            </a:r>
          </a:p>
        </p:txBody>
      </p:sp>
      <p:sp>
        <p:nvSpPr>
          <p:cNvPr id="8" name="Tekstin paikkamerkki 7">
            <a:extLst>
              <a:ext uri="{FF2B5EF4-FFF2-40B4-BE49-F238E27FC236}">
                <a16:creationId xmlns:a16="http://schemas.microsoft.com/office/drawing/2014/main" id="{17EAB145-BA3E-4E3B-8405-3FA704ACEE13}"/>
              </a:ext>
            </a:extLst>
          </p:cNvPr>
          <p:cNvSpPr>
            <a:spLocks noGrp="1"/>
          </p:cNvSpPr>
          <p:nvPr>
            <p:ph type="body" sz="quarter" idx="12"/>
          </p:nvPr>
        </p:nvSpPr>
        <p:spPr>
          <a:xfrm>
            <a:off x="757239" y="1997476"/>
            <a:ext cx="4941432" cy="3797268"/>
          </a:xfrm>
        </p:spPr>
        <p:txBody>
          <a:bodyPr>
            <a:normAutofit/>
          </a:bodyPr>
          <a:lstStyle/>
          <a:p>
            <a:pPr marL="0" indent="0">
              <a:buNone/>
            </a:pPr>
            <a:r>
              <a:rPr lang="fi-FI" sz="1800" dirty="0"/>
              <a:t>Oman osaamisen tunnistamista tehdään kahden tehtävän avulla, jotka ovat</a:t>
            </a:r>
          </a:p>
          <a:p>
            <a:pPr marL="342900" indent="-342900">
              <a:buFont typeface="+mj-lt"/>
              <a:buAutoNum type="arabicPeriod"/>
            </a:pPr>
            <a:r>
              <a:rPr lang="fi-FI" sz="1800" b="1" dirty="0" err="1"/>
              <a:t>You</a:t>
            </a:r>
            <a:r>
              <a:rPr lang="fi-FI" sz="1800" b="1" dirty="0"/>
              <a:t> </a:t>
            </a:r>
            <a:r>
              <a:rPr lang="fi-FI" sz="1800" b="1" dirty="0" err="1"/>
              <a:t>Canvas</a:t>
            </a:r>
            <a:r>
              <a:rPr lang="fi-FI" dirty="0"/>
              <a:t>, </a:t>
            </a:r>
            <a:r>
              <a:rPr lang="fi-FI" sz="1800" dirty="0"/>
              <a:t>jonka tarkoituksena on johdatella omiin taitoihin, vahvuuksiin ja kiinnostuksen kohteisiin. </a:t>
            </a:r>
          </a:p>
          <a:p>
            <a:pPr marL="342900" indent="-342900">
              <a:buFont typeface="+mj-lt"/>
              <a:buAutoNum type="arabicPeriod"/>
            </a:pPr>
            <a:r>
              <a:rPr lang="fi-FI" b="1" dirty="0"/>
              <a:t>T-mallin osaamistaulu</a:t>
            </a:r>
            <a:r>
              <a:rPr lang="fi-FI" dirty="0"/>
              <a:t>, jonka tarkoituksena on tunnistaa vielä tarkemmin taitoja ja osaamista.</a:t>
            </a:r>
          </a:p>
          <a:p>
            <a:pPr marL="0" indent="0">
              <a:buNone/>
            </a:pPr>
            <a:r>
              <a:rPr lang="fi-FI" dirty="0"/>
              <a:t>Tehtävät toimivat pohjana kaikelle muulle tekemiselle, joten niihin kannattaa kiinnittää huomiota.</a:t>
            </a:r>
          </a:p>
        </p:txBody>
      </p:sp>
      <p:sp>
        <p:nvSpPr>
          <p:cNvPr id="5" name="Dian numeron paikkamerkki 4">
            <a:extLst>
              <a:ext uri="{FF2B5EF4-FFF2-40B4-BE49-F238E27FC236}">
                <a16:creationId xmlns:a16="http://schemas.microsoft.com/office/drawing/2014/main" id="{D4A862D6-D074-4C36-B186-9FC6E1049BE5}"/>
              </a:ext>
            </a:extLst>
          </p:cNvPr>
          <p:cNvSpPr>
            <a:spLocks noGrp="1"/>
          </p:cNvSpPr>
          <p:nvPr>
            <p:ph type="sldNum" sz="quarter" idx="14"/>
          </p:nvPr>
        </p:nvSpPr>
        <p:spPr>
          <a:xfrm>
            <a:off x="8699500" y="6178550"/>
            <a:ext cx="2743200" cy="365125"/>
          </a:xfrm>
          <a:prstGeom prst="rect">
            <a:avLst/>
          </a:prstGeom>
        </p:spPr>
        <p:txBody>
          <a:bodyPr vert="horz" lIns="91440" tIns="45720" rIns="91440" bIns="45720" rtlCol="0" anchor="ctr"/>
          <a:lstStyle>
            <a:defPPr>
              <a:defRPr lang="fi-FI"/>
            </a:defPPr>
            <a:lvl1pPr marL="0" algn="r" defTabSz="914400" rtl="0" eaLnBrk="1" latinLnBrk="0" hangingPunct="1">
              <a:defRPr sz="1200" kern="1200">
                <a:solidFill>
                  <a:schemeClr val="tx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9C2F4FE-713B-884F-B5BF-63AA24B8D1FF}" type="slidenum">
              <a:rPr lang="fi-FI" smtClean="0"/>
              <a:pPr/>
              <a:t>8</a:t>
            </a:fld>
            <a:endParaRPr lang="fi-FI"/>
          </a:p>
        </p:txBody>
      </p:sp>
      <p:sp>
        <p:nvSpPr>
          <p:cNvPr id="4" name="Päivämäärän paikkamerkki 3">
            <a:extLst>
              <a:ext uri="{FF2B5EF4-FFF2-40B4-BE49-F238E27FC236}">
                <a16:creationId xmlns:a16="http://schemas.microsoft.com/office/drawing/2014/main" id="{54D4E9C3-ACB7-4268-B8D3-CB96E0733DB9}"/>
              </a:ext>
            </a:extLst>
          </p:cNvPr>
          <p:cNvSpPr>
            <a:spLocks noGrp="1"/>
          </p:cNvSpPr>
          <p:nvPr>
            <p:ph type="dt" sz="half" idx="4294967295"/>
          </p:nvPr>
        </p:nvSpPr>
        <p:spPr>
          <a:xfrm>
            <a:off x="0" y="6356350"/>
            <a:ext cx="2743200" cy="365125"/>
          </a:xfrm>
        </p:spPr>
        <p:txBody>
          <a:bodyPr/>
          <a:lstStyle/>
          <a:p>
            <a:fld id="{D927CE58-BE91-4331-A26E-FD3292187D25}" type="datetime1">
              <a:rPr lang="fi-FI" smtClean="0"/>
              <a:t>23.3.2023</a:t>
            </a:fld>
            <a:endParaRPr lang="fi-FI"/>
          </a:p>
        </p:txBody>
      </p:sp>
      <p:sp>
        <p:nvSpPr>
          <p:cNvPr id="9" name="Tekstin paikkamerkki 8">
            <a:extLst>
              <a:ext uri="{FF2B5EF4-FFF2-40B4-BE49-F238E27FC236}">
                <a16:creationId xmlns:a16="http://schemas.microsoft.com/office/drawing/2014/main" id="{4161F5F6-79B9-4B19-BCC1-79B3C4EAE7DB}"/>
              </a:ext>
            </a:extLst>
          </p:cNvPr>
          <p:cNvSpPr>
            <a:spLocks noGrp="1"/>
          </p:cNvSpPr>
          <p:nvPr>
            <p:ph type="body" sz="quarter" idx="11"/>
          </p:nvPr>
        </p:nvSpPr>
        <p:spPr/>
        <p:txBody>
          <a:bodyPr/>
          <a:lstStyle/>
          <a:p>
            <a:endParaRPr lang="fi-FI"/>
          </a:p>
        </p:txBody>
      </p:sp>
      <p:pic>
        <p:nvPicPr>
          <p:cNvPr id="11" name="Kuva 10">
            <a:extLst>
              <a:ext uri="{FF2B5EF4-FFF2-40B4-BE49-F238E27FC236}">
                <a16:creationId xmlns:a16="http://schemas.microsoft.com/office/drawing/2014/main" id="{AC978004-748C-414A-B0E9-F76654C40EB2}"/>
              </a:ext>
            </a:extLst>
          </p:cNvPr>
          <p:cNvPicPr>
            <a:picLocks noChangeAspect="1"/>
          </p:cNvPicPr>
          <p:nvPr/>
        </p:nvPicPr>
        <p:blipFill>
          <a:blip r:embed="rId2"/>
          <a:stretch>
            <a:fillRect/>
          </a:stretch>
        </p:blipFill>
        <p:spPr>
          <a:xfrm>
            <a:off x="6417323" y="91142"/>
            <a:ext cx="4896574" cy="3337858"/>
          </a:xfrm>
          <a:prstGeom prst="rect">
            <a:avLst/>
          </a:prstGeom>
        </p:spPr>
      </p:pic>
      <p:pic>
        <p:nvPicPr>
          <p:cNvPr id="13" name="Kuva 12">
            <a:extLst>
              <a:ext uri="{FF2B5EF4-FFF2-40B4-BE49-F238E27FC236}">
                <a16:creationId xmlns:a16="http://schemas.microsoft.com/office/drawing/2014/main" id="{6B219129-1C33-404A-A351-03614FF02078}"/>
              </a:ext>
            </a:extLst>
          </p:cNvPr>
          <p:cNvPicPr>
            <a:picLocks noChangeAspect="1"/>
          </p:cNvPicPr>
          <p:nvPr/>
        </p:nvPicPr>
        <p:blipFill>
          <a:blip r:embed="rId3"/>
          <a:stretch>
            <a:fillRect/>
          </a:stretch>
        </p:blipFill>
        <p:spPr>
          <a:xfrm>
            <a:off x="6461933" y="3378370"/>
            <a:ext cx="4807355" cy="3343105"/>
          </a:xfrm>
          <a:prstGeom prst="rect">
            <a:avLst/>
          </a:prstGeom>
        </p:spPr>
      </p:pic>
    </p:spTree>
    <p:extLst>
      <p:ext uri="{BB962C8B-B14F-4D97-AF65-F5344CB8AC3E}">
        <p14:creationId xmlns:p14="http://schemas.microsoft.com/office/powerpoint/2010/main" val="36871096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tsikko 4">
            <a:extLst>
              <a:ext uri="{FF2B5EF4-FFF2-40B4-BE49-F238E27FC236}">
                <a16:creationId xmlns:a16="http://schemas.microsoft.com/office/drawing/2014/main" id="{FEB38193-F68C-44B6-9A9F-4EC8FEFEB639}"/>
              </a:ext>
            </a:extLst>
          </p:cNvPr>
          <p:cNvSpPr>
            <a:spLocks noGrp="1"/>
          </p:cNvSpPr>
          <p:nvPr>
            <p:ph type="ctrTitle"/>
          </p:nvPr>
        </p:nvSpPr>
        <p:spPr/>
        <p:txBody>
          <a:bodyPr/>
          <a:lstStyle/>
          <a:p>
            <a:r>
              <a:rPr lang="fi-FI" dirty="0"/>
              <a:t>OMAN OSAAMISEN SANOITTAMINEN</a:t>
            </a:r>
          </a:p>
        </p:txBody>
      </p:sp>
      <p:sp>
        <p:nvSpPr>
          <p:cNvPr id="6" name="Alaotsikko 5">
            <a:extLst>
              <a:ext uri="{FF2B5EF4-FFF2-40B4-BE49-F238E27FC236}">
                <a16:creationId xmlns:a16="http://schemas.microsoft.com/office/drawing/2014/main" id="{A7EDA721-50AE-4193-B4DD-3E6CC9C63296}"/>
              </a:ext>
            </a:extLst>
          </p:cNvPr>
          <p:cNvSpPr>
            <a:spLocks noGrp="1"/>
          </p:cNvSpPr>
          <p:nvPr>
            <p:ph type="subTitle" idx="1"/>
          </p:nvPr>
        </p:nvSpPr>
        <p:spPr/>
        <p:txBody>
          <a:bodyPr>
            <a:normAutofit/>
          </a:bodyPr>
          <a:lstStyle/>
          <a:p>
            <a:r>
              <a:rPr lang="fi-FI" sz="2000" dirty="0"/>
              <a:t>Seuraavaksi mietitään, miten sanoitat oman osaamisesi ja kiinnostuksen kohteesi myyntipuheen muotoon.</a:t>
            </a:r>
          </a:p>
        </p:txBody>
      </p:sp>
      <p:sp>
        <p:nvSpPr>
          <p:cNvPr id="4" name="Dian numeron paikkamerkki 3">
            <a:extLst>
              <a:ext uri="{FF2B5EF4-FFF2-40B4-BE49-F238E27FC236}">
                <a16:creationId xmlns:a16="http://schemas.microsoft.com/office/drawing/2014/main" id="{9133D3FE-CFCD-45E1-8D10-3862E15A2DD0}"/>
              </a:ext>
            </a:extLst>
          </p:cNvPr>
          <p:cNvSpPr>
            <a:spLocks noGrp="1"/>
          </p:cNvSpPr>
          <p:nvPr>
            <p:ph type="sldNum" sz="quarter" idx="4294967295"/>
          </p:nvPr>
        </p:nvSpPr>
        <p:spPr>
          <a:xfrm>
            <a:off x="9448800" y="6178550"/>
            <a:ext cx="2743200" cy="365125"/>
          </a:xfrm>
        </p:spPr>
        <p:txBody>
          <a:bodyPr/>
          <a:lstStyle/>
          <a:p>
            <a:fld id="{69C2F4FE-713B-884F-B5BF-63AA24B8D1FF}" type="slidenum">
              <a:rPr lang="fi-FI" smtClean="0"/>
              <a:pPr/>
              <a:t>9</a:t>
            </a:fld>
            <a:endParaRPr lang="fi-FI"/>
          </a:p>
        </p:txBody>
      </p:sp>
      <p:sp>
        <p:nvSpPr>
          <p:cNvPr id="7" name="Alaotsikko 5">
            <a:extLst>
              <a:ext uri="{FF2B5EF4-FFF2-40B4-BE49-F238E27FC236}">
                <a16:creationId xmlns:a16="http://schemas.microsoft.com/office/drawing/2014/main" id="{53E97574-0DF5-43DB-9B07-2A0B0A2FE460}"/>
              </a:ext>
            </a:extLst>
          </p:cNvPr>
          <p:cNvSpPr txBox="1">
            <a:spLocks/>
          </p:cNvSpPr>
          <p:nvPr/>
        </p:nvSpPr>
        <p:spPr>
          <a:xfrm>
            <a:off x="3243072" y="5696966"/>
            <a:ext cx="7424928" cy="96316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spc="50" baseline="0">
                <a:solidFill>
                  <a:schemeClr val="bg1"/>
                </a:solidFill>
                <a:latin typeface="Segoe UI" panose="020B0502040204020203" pitchFamily="34" charset="0"/>
                <a:ea typeface="+mn-ea"/>
                <a:cs typeface="Segoe UI" panose="020B0502040204020203"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Segoe UI" panose="020B0502040204020203" pitchFamily="34" charset="0"/>
                <a:ea typeface="+mn-ea"/>
                <a:cs typeface="Segoe UI" panose="020B0502040204020203"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fi-FI" dirty="0">
                <a:hlinkClick r:id="rId2">
                  <a:extLst>
                    <a:ext uri="{A12FA001-AC4F-418D-AE19-62706E023703}">
                      <ahyp:hlinkClr xmlns:ahyp="http://schemas.microsoft.com/office/drawing/2018/hyperlinkcolor" val="tx"/>
                    </a:ext>
                  </a:extLst>
                </a:hlinkClick>
              </a:rPr>
              <a:t>Teeman videon voit katsoa tästä.</a:t>
            </a:r>
            <a:endParaRPr lang="fi-FI" dirty="0"/>
          </a:p>
        </p:txBody>
      </p:sp>
    </p:spTree>
    <p:extLst>
      <p:ext uri="{BB962C8B-B14F-4D97-AF65-F5344CB8AC3E}">
        <p14:creationId xmlns:p14="http://schemas.microsoft.com/office/powerpoint/2010/main" val="4098337609"/>
      </p:ext>
    </p:extLst>
  </p:cSld>
  <p:clrMapOvr>
    <a:masterClrMapping/>
  </p:clrMapOvr>
</p:sld>
</file>

<file path=ppt/theme/theme1.xml><?xml version="1.0" encoding="utf-8"?>
<a:theme xmlns:a="http://schemas.openxmlformats.org/drawingml/2006/main" name="Office-teema">
  <a:themeElements>
    <a:clrScheme name="Mukautettu 36">
      <a:dk1>
        <a:sysClr val="windowText" lastClr="000000"/>
      </a:dk1>
      <a:lt1>
        <a:sysClr val="window" lastClr="FFFFFF"/>
      </a:lt1>
      <a:dk2>
        <a:srgbClr val="22253E"/>
      </a:dk2>
      <a:lt2>
        <a:srgbClr val="D5DCE7"/>
      </a:lt2>
      <a:accent1>
        <a:srgbClr val="001E96"/>
      </a:accent1>
      <a:accent2>
        <a:srgbClr val="00DBFF"/>
      </a:accent2>
      <a:accent3>
        <a:srgbClr val="E10069"/>
      </a:accent3>
      <a:accent4>
        <a:srgbClr val="008CFF"/>
      </a:accent4>
      <a:accent5>
        <a:srgbClr val="F05A5A"/>
      </a:accent5>
      <a:accent6>
        <a:srgbClr val="4F5DC1"/>
      </a:accent6>
      <a:hlink>
        <a:srgbClr val="0563C1"/>
      </a:hlink>
      <a:folHlink>
        <a:srgbClr val="6D4F95"/>
      </a:folHlink>
    </a:clrScheme>
    <a:fontScheme name="Oulu2021">
      <a:majorFont>
        <a:latin typeface="Segoe UI Black"/>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sitys1" id="{B2187D18-368A-47EB-BE10-231BAA54BBA0}" vid="{94FCF1C6-B1E3-4FA5-A650-040B0148701E}"/>
    </a:ext>
  </a:extLst>
</a:theme>
</file>

<file path=ppt/theme/theme2.xml><?xml version="1.0" encoding="utf-8"?>
<a:theme xmlns:a="http://schemas.openxmlformats.org/drawingml/2006/main" name="Office-te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0909fd08-0759-4a52-bb17-5c181b3fb625" xsi:nil="true"/>
    <lcf76f155ced4ddcb4097134ff3c332f xmlns="717839c4-ca6d-4262-a4f0-f6f62c356567">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Asiakirja" ma:contentTypeID="0x01010078FDA5C3019EC84D84A052AD2317D22F" ma:contentTypeVersion="11" ma:contentTypeDescription="Luo uusi asiakirja." ma:contentTypeScope="" ma:versionID="f26b009a4f47f41e0f6adff5d9b4653b">
  <xsd:schema xmlns:xsd="http://www.w3.org/2001/XMLSchema" xmlns:xs="http://www.w3.org/2001/XMLSchema" xmlns:p="http://schemas.microsoft.com/office/2006/metadata/properties" xmlns:ns2="717839c4-ca6d-4262-a4f0-f6f62c356567" xmlns:ns3="0909fd08-0759-4a52-bb17-5c181b3fb625" targetNamespace="http://schemas.microsoft.com/office/2006/metadata/properties" ma:root="true" ma:fieldsID="a24ec5456c71ecd2e3c5fe4c2722e33c" ns2:_="" ns3:_="">
    <xsd:import namespace="717839c4-ca6d-4262-a4f0-f6f62c356567"/>
    <xsd:import namespace="0909fd08-0759-4a52-bb17-5c181b3fb62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7839c4-ca6d-4262-a4f0-f6f62c35656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Kuvien tunnisteet" ma:readOnly="false" ma:fieldId="{5cf76f15-5ced-4ddc-b409-7134ff3c332f}" ma:taxonomyMulti="true" ma:sspId="2e842811-fc86-452f-aa99-9d3d11fbf519"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909fd08-0759-4a52-bb17-5c181b3fb625"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33db4a41-0dd3-4011-b996-c70c69cf1170}" ma:internalName="TaxCatchAll" ma:showField="CatchAllData" ma:web="0909fd08-0759-4a52-bb17-5c181b3fb62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Sisältölaji"/>
        <xsd:element ref="dc:title" minOccurs="0" maxOccurs="1" ma:index="4" ma:displayName="Otsikk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020DC00-C2C2-4CAE-845E-F0848EDFD4C5}">
  <ds:schemaRefs>
    <ds:schemaRef ds:uri="0909fd08-0759-4a52-bb17-5c181b3fb625"/>
    <ds:schemaRef ds:uri="717839c4-ca6d-4262-a4f0-f6f62c356567"/>
    <ds:schemaRef ds:uri="http://purl.org/dc/dcmitype/"/>
    <ds:schemaRef ds:uri="http://schemas.microsoft.com/office/infopath/2007/PartnerControls"/>
    <ds:schemaRef ds:uri="http://schemas.microsoft.com/office/2006/documentManagement/types"/>
    <ds:schemaRef ds:uri="http://www.w3.org/XML/1998/namespace"/>
    <ds:schemaRef ds:uri="http://schemas.microsoft.com/office/2006/metadata/properties"/>
    <ds:schemaRef ds:uri="http://purl.org/dc/elements/1.1/"/>
    <ds:schemaRef ds:uri="http://purl.org/dc/terms/"/>
    <ds:schemaRef ds:uri="http://schemas.openxmlformats.org/package/2006/metadata/core-properties"/>
  </ds:schemaRefs>
</ds:datastoreItem>
</file>

<file path=customXml/itemProps2.xml><?xml version="1.0" encoding="utf-8"?>
<ds:datastoreItem xmlns:ds="http://schemas.openxmlformats.org/officeDocument/2006/customXml" ds:itemID="{0C436321-FA42-481A-9927-218BF73E0A3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7839c4-ca6d-4262-a4f0-f6f62c356567"/>
    <ds:schemaRef ds:uri="0909fd08-0759-4a52-bb17-5c181b3fb62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747FE40-14A1-4AD2-A3CC-9D82B7FF3AF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SIKU-Powerpointpohja2021</Template>
  <TotalTime>286</TotalTime>
  <Words>2464</Words>
  <Application>Microsoft Office PowerPoint</Application>
  <PresentationFormat>Laajakuva</PresentationFormat>
  <Paragraphs>371</Paragraphs>
  <Slides>44</Slides>
  <Notes>0</Notes>
  <HiddenSlides>0</HiddenSlides>
  <MMClips>0</MMClips>
  <ScaleCrop>false</ScaleCrop>
  <HeadingPairs>
    <vt:vector size="6" baseType="variant">
      <vt:variant>
        <vt:lpstr>Käytetyt fontit</vt:lpstr>
      </vt:variant>
      <vt:variant>
        <vt:i4>6</vt:i4>
      </vt:variant>
      <vt:variant>
        <vt:lpstr>Teema</vt:lpstr>
      </vt:variant>
      <vt:variant>
        <vt:i4>1</vt:i4>
      </vt:variant>
      <vt:variant>
        <vt:lpstr>Dian otsikot</vt:lpstr>
      </vt:variant>
      <vt:variant>
        <vt:i4>44</vt:i4>
      </vt:variant>
    </vt:vector>
  </HeadingPairs>
  <TitlesOfParts>
    <vt:vector size="51" baseType="lpstr">
      <vt:lpstr>Arial</vt:lpstr>
      <vt:lpstr>Calibri</vt:lpstr>
      <vt:lpstr>Helvetica Neue</vt:lpstr>
      <vt:lpstr>Open Sans</vt:lpstr>
      <vt:lpstr>Segoe UI</vt:lpstr>
      <vt:lpstr>Segoe UI Black</vt:lpstr>
      <vt:lpstr>Office-teema</vt:lpstr>
      <vt:lpstr>Uskalla yrittää! Työelämätaitojen ja yrittäjyyden monialainen oppimiskokonaisuus</vt:lpstr>
      <vt:lpstr>TERVETULOA SUKELTAMAAN TYÖELÄMÄN JA YRITTÄJYYDEN MAAILMAAN!</vt:lpstr>
      <vt:lpstr>PROJEKTIN AIKANA OPITAAN TYÖELÄMÄSTÄ JA MIETITÄÄN LIIKEIDEOITA.</vt:lpstr>
      <vt:lpstr>PowerPoint-esitys</vt:lpstr>
      <vt:lpstr>LEIJONAN LUOLAN VOITTAJA PALKITAAN!</vt:lpstr>
      <vt:lpstr>MINÄ OSAAJANA &amp; TEKIJÄNÄ</vt:lpstr>
      <vt:lpstr>MEILLÄ JOKAISELLA ON TAITOJA JA VAHVUUKSIA.</vt:lpstr>
      <vt:lpstr>YKSILÖTEHTÄVÄT</vt:lpstr>
      <vt:lpstr>OMAN OSAAMISEN SANOITTAMINEN</vt:lpstr>
      <vt:lpstr>SINÄ TIEDÄT, MITÄ OSAAT. MITEN KERROT SIITÄ MUILLE?</vt:lpstr>
      <vt:lpstr>INSPIRAATIOKSI YKSI ESIMERKKI MYYNTIPUHEESTA – TÄYTÄ TYHJÄ KOHDAT</vt:lpstr>
      <vt:lpstr>MIKÄ ON VIDEO-CV?</vt:lpstr>
      <vt:lpstr>YKSILÖTEHTÄVÄT</vt:lpstr>
      <vt:lpstr>SUKELLUS YRITTÄJYYTEEN</vt:lpstr>
      <vt:lpstr>TIIMIKESKUSTELU YRITTÄJYYDESTÄ</vt:lpstr>
      <vt:lpstr>JOHDATUS YRITTÄJYYTEEN – TÄRKEITÄ ASIOITA MUUTAMASSA MINUUTISSA</vt:lpstr>
      <vt:lpstr>HAASTE</vt:lpstr>
      <vt:lpstr>KILPAILU</vt:lpstr>
      <vt:lpstr>HYVÄ LIIKEIDEA</vt:lpstr>
      <vt:lpstr>TIIMITEHTÄVÄ</vt:lpstr>
      <vt:lpstr>IDEASTA LIIKEIDEAKSI</vt:lpstr>
      <vt:lpstr>IDEASTA LIIKEIDEAKSI – NELJÄ KYSYMYSTÄ</vt:lpstr>
      <vt:lpstr>TIIMITEHTÄVÄ</vt:lpstr>
      <vt:lpstr>IDEASTA TOTEUTETTAVAKSI LIIKEIDEAKSI</vt:lpstr>
      <vt:lpstr>TIIMITEHTÄVÄ</vt:lpstr>
      <vt:lpstr>KOKONAISUUS VAKUUTTAA KUULIJAN – NIMI, LOGO &amp; YRITYSESITTELY</vt:lpstr>
      <vt:lpstr>YRITYKSEN NIMI &amp; LOGO</vt:lpstr>
      <vt:lpstr>Myyntipuheen ja yritysesittelyn tarkoituksena on herättää kuulijassa halu kuulla lisää.</vt:lpstr>
      <vt:lpstr>MYYNTIPUHE TIIVISTÄÄ TÄRKEIMMÄT ASIAT MAKSIMISSAAN MINUUTTIIN</vt:lpstr>
      <vt:lpstr>YRITYSESITTELY SYVENTÄÄ MYYNTIPUHETTA JA KERTOO LIIKEIDEASTA LAAJEMMIN.</vt:lpstr>
      <vt:lpstr>NÄIN TEET TIMANTTISEN POWERPOINTIN YRITYSESITTELYN TUEKSI</vt:lpstr>
      <vt:lpstr>TIIMITEHTÄVÄ</vt:lpstr>
      <vt:lpstr>TIIMITEHTÄVÄ</vt:lpstr>
      <vt:lpstr>KILPAILU</vt:lpstr>
      <vt:lpstr>ILMAN MARKKINOINTIA EI OLE MYYNTIÄ.</vt:lpstr>
      <vt:lpstr>MARKKINOINNILLA EDISTETÄÄN MYYNTIÄ</vt:lpstr>
      <vt:lpstr>TIIMITEHTÄVÄ</vt:lpstr>
      <vt:lpstr>LOPPUESITYKSET</vt:lpstr>
      <vt:lpstr>SÄÄNNÖT</vt:lpstr>
      <vt:lpstr>LUOTTAKAA ITSEENNE!</vt:lpstr>
      <vt:lpstr>SHOWTIME</vt:lpstr>
      <vt:lpstr>YOU DID IT! AMAZING JOB!</vt:lpstr>
      <vt:lpstr>YHTEISKESKUSTELU</vt:lpstr>
      <vt:lpstr>Uskalla yrittää! Työelämätaitojen ja yrittäjyyden monialainen oppimiskokonaisuus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Uskalla yrittää! Työelämätaitojen ja yrittäjyyden monialainen oppimiskokonaisuus</dc:title>
  <dc:creator>Alanne Eemeli</dc:creator>
  <cp:lastModifiedBy>Alanne Eemeli</cp:lastModifiedBy>
  <cp:revision>15</cp:revision>
  <dcterms:created xsi:type="dcterms:W3CDTF">2022-12-06T15:43:15Z</dcterms:created>
  <dcterms:modified xsi:type="dcterms:W3CDTF">2023-03-23T17:26:51Z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e7f2b28d-54cf-44b6-aad9-6a2b7fb652a6_Enabled">
    <vt:lpwstr>true</vt:lpwstr>
  </property>
  <property fmtid="{D5CDD505-2E9C-101B-9397-08002B2CF9AE}" pid="3" name="MSIP_Label_e7f2b28d-54cf-44b6-aad9-6a2b7fb652a6_SetDate">
    <vt:lpwstr>2021-12-02T06:57:50Z</vt:lpwstr>
  </property>
  <property fmtid="{D5CDD505-2E9C-101B-9397-08002B2CF9AE}" pid="4" name="MSIP_Label_e7f2b28d-54cf-44b6-aad9-6a2b7fb652a6_Method">
    <vt:lpwstr>Standard</vt:lpwstr>
  </property>
  <property fmtid="{D5CDD505-2E9C-101B-9397-08002B2CF9AE}" pid="5" name="MSIP_Label_e7f2b28d-54cf-44b6-aad9-6a2b7fb652a6_Name">
    <vt:lpwstr>e7f2b28d-54cf-44b6-aad9-6a2b7fb652a6</vt:lpwstr>
  </property>
  <property fmtid="{D5CDD505-2E9C-101B-9397-08002B2CF9AE}" pid="6" name="MSIP_Label_e7f2b28d-54cf-44b6-aad9-6a2b7fb652a6_SiteId">
    <vt:lpwstr>5cc89a67-fa29-4356-af5d-f436abc7c21b</vt:lpwstr>
  </property>
  <property fmtid="{D5CDD505-2E9C-101B-9397-08002B2CF9AE}" pid="7" name="MSIP_Label_e7f2b28d-54cf-44b6-aad9-6a2b7fb652a6_ActionId">
    <vt:lpwstr>f0cf23bd-1756-44ca-9c2f-76589cb6317f</vt:lpwstr>
  </property>
  <property fmtid="{D5CDD505-2E9C-101B-9397-08002B2CF9AE}" pid="8" name="MSIP_Label_e7f2b28d-54cf-44b6-aad9-6a2b7fb652a6_ContentBits">
    <vt:lpwstr>0</vt:lpwstr>
  </property>
  <property fmtid="{D5CDD505-2E9C-101B-9397-08002B2CF9AE}" pid="9" name="ContentTypeId">
    <vt:lpwstr>0x01010078FDA5C3019EC84D84A052AD2317D22F</vt:lpwstr>
  </property>
  <property fmtid="{D5CDD505-2E9C-101B-9397-08002B2CF9AE}" pid="10" name="MediaServiceImageTags">
    <vt:lpwstr/>
  </property>
</Properties>
</file>