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1"/>
  </p:notesMasterIdLst>
  <p:sldIdLst>
    <p:sldId id="256" r:id="rId5"/>
    <p:sldId id="257" r:id="rId6"/>
    <p:sldId id="309" r:id="rId7"/>
    <p:sldId id="263" r:id="rId8"/>
    <p:sldId id="295" r:id="rId9"/>
    <p:sldId id="298" r:id="rId10"/>
    <p:sldId id="311" r:id="rId11"/>
    <p:sldId id="300" r:id="rId12"/>
    <p:sldId id="299" r:id="rId13"/>
    <p:sldId id="264" r:id="rId14"/>
    <p:sldId id="279" r:id="rId15"/>
    <p:sldId id="280" r:id="rId16"/>
    <p:sldId id="265" r:id="rId17"/>
    <p:sldId id="314" r:id="rId18"/>
    <p:sldId id="285" r:id="rId19"/>
    <p:sldId id="266" r:id="rId20"/>
    <p:sldId id="290" r:id="rId21"/>
    <p:sldId id="291" r:id="rId22"/>
    <p:sldId id="294" r:id="rId23"/>
    <p:sldId id="317" r:id="rId24"/>
    <p:sldId id="267" r:id="rId25"/>
    <p:sldId id="318" r:id="rId26"/>
    <p:sldId id="276" r:id="rId27"/>
    <p:sldId id="268" r:id="rId28"/>
    <p:sldId id="273" r:id="rId29"/>
    <p:sldId id="316" r:id="rId30"/>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OITUS" id="{DEDC81C2-1857-4AD9-B349-23F5B1CE80DC}">
          <p14:sldIdLst>
            <p14:sldId id="256"/>
            <p14:sldId id="257"/>
            <p14:sldId id="309"/>
          </p14:sldIdLst>
        </p14:section>
        <p14:section name="YRITTÄJYYS JA HAASTE" id="{4A2DD638-E912-4315-A619-9C7D7B342D91}">
          <p14:sldIdLst>
            <p14:sldId id="263"/>
            <p14:sldId id="295"/>
            <p14:sldId id="298"/>
            <p14:sldId id="311"/>
            <p14:sldId id="300"/>
            <p14:sldId id="299"/>
          </p14:sldIdLst>
        </p14:section>
        <p14:section name="IDEASTA LIIKEIDEAKSI" id="{18E45CEC-FD70-4D43-84B2-75018A157F70}">
          <p14:sldIdLst>
            <p14:sldId id="264"/>
            <p14:sldId id="279"/>
            <p14:sldId id="280"/>
          </p14:sldIdLst>
        </p14:section>
        <p14:section name="MAINOSVIDEO TAI -ESITE" id="{373A25A8-7651-408C-ACFE-C2B45526190F}">
          <p14:sldIdLst>
            <p14:sldId id="265"/>
            <p14:sldId id="314"/>
            <p14:sldId id="285"/>
          </p14:sldIdLst>
        </p14:section>
        <p14:section name="MYYNTIPUHE" id="{C30225A0-FE37-4462-B91B-D549450FC96D}">
          <p14:sldIdLst>
            <p14:sldId id="266"/>
            <p14:sldId id="290"/>
            <p14:sldId id="291"/>
            <p14:sldId id="294"/>
            <p14:sldId id="317"/>
          </p14:sldIdLst>
        </p14:section>
        <p14:section name="LOPPUESITYKSET JA LOPETUS" id="{F1F30C06-5025-42AF-9565-203963A3228F}">
          <p14:sldIdLst>
            <p14:sldId id="267"/>
            <p14:sldId id="318"/>
            <p14:sldId id="276"/>
          </p14:sldIdLst>
        </p14:section>
        <p14:section name="PALAUTE" id="{7A946C7F-9993-4B2F-8968-C295285ED856}">
          <p14:sldIdLst>
            <p14:sldId id="268"/>
            <p14:sldId id="273"/>
            <p14:sldId id="31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Normaali tyyli 2 - Korostu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48"/>
  </p:normalViewPr>
  <p:slideViewPr>
    <p:cSldViewPr snapToGrid="0" snapToObjects="1" showGuides="1">
      <p:cViewPr varScale="1">
        <p:scale>
          <a:sx n="105" d="100"/>
          <a:sy n="105" d="100"/>
        </p:scale>
        <p:origin x="571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ne Eemeli" userId="a143e023-ffcd-47ce-ba89-8a8293313fe9" providerId="ADAL" clId="{0A351146-C050-44BD-8AB9-2E2855FAB251}"/>
    <pc:docChg chg="undo custSel addSld delSld modSld sldOrd delSection modSection">
      <pc:chgData name="Alanne Eemeli" userId="a143e023-ffcd-47ce-ba89-8a8293313fe9" providerId="ADAL" clId="{0A351146-C050-44BD-8AB9-2E2855FAB251}" dt="2023-02-15T05:36:41.089" v="1524" actId="207"/>
      <pc:docMkLst>
        <pc:docMk/>
      </pc:docMkLst>
      <pc:sldChg chg="addSp modSp mod">
        <pc:chgData name="Alanne Eemeli" userId="a143e023-ffcd-47ce-ba89-8a8293313fe9" providerId="ADAL" clId="{0A351146-C050-44BD-8AB9-2E2855FAB251}" dt="2023-02-15T05:36:41.089" v="1524" actId="207"/>
        <pc:sldMkLst>
          <pc:docMk/>
          <pc:sldMk cId="1817712323" sldId="256"/>
        </pc:sldMkLst>
        <pc:spChg chg="mod">
          <ac:chgData name="Alanne Eemeli" userId="a143e023-ffcd-47ce-ba89-8a8293313fe9" providerId="ADAL" clId="{0A351146-C050-44BD-8AB9-2E2855FAB251}" dt="2023-02-07T21:09:08.861" v="27" actId="20577"/>
          <ac:spMkLst>
            <pc:docMk/>
            <pc:sldMk cId="1817712323" sldId="256"/>
            <ac:spMk id="2" creationId="{0E052028-CCF9-0A44-82AB-381B5C0D8FFA}"/>
          </ac:spMkLst>
        </pc:spChg>
        <pc:spChg chg="mod">
          <ac:chgData name="Alanne Eemeli" userId="a143e023-ffcd-47ce-ba89-8a8293313fe9" providerId="ADAL" clId="{0A351146-C050-44BD-8AB9-2E2855FAB251}" dt="2023-02-07T21:09:39.405" v="81" actId="20577"/>
          <ac:spMkLst>
            <pc:docMk/>
            <pc:sldMk cId="1817712323" sldId="256"/>
            <ac:spMk id="3" creationId="{1D2B47B0-186E-724E-8713-D5575A23AFA9}"/>
          </ac:spMkLst>
        </pc:spChg>
        <pc:spChg chg="add mod">
          <ac:chgData name="Alanne Eemeli" userId="a143e023-ffcd-47ce-ba89-8a8293313fe9" providerId="ADAL" clId="{0A351146-C050-44BD-8AB9-2E2855FAB251}" dt="2023-02-15T05:36:41.089" v="1524" actId="207"/>
          <ac:spMkLst>
            <pc:docMk/>
            <pc:sldMk cId="1817712323" sldId="256"/>
            <ac:spMk id="4" creationId="{F2D0AC13-EC80-4694-B6D7-A5A0D09FBC78}"/>
          </ac:spMkLst>
        </pc:spChg>
      </pc:sldChg>
      <pc:sldChg chg="addSp modSp mod">
        <pc:chgData name="Alanne Eemeli" userId="a143e023-ffcd-47ce-ba89-8a8293313fe9" providerId="ADAL" clId="{0A351146-C050-44BD-8AB9-2E2855FAB251}" dt="2023-02-07T21:11:24.175" v="141" actId="20577"/>
        <pc:sldMkLst>
          <pc:docMk/>
          <pc:sldMk cId="1531660609" sldId="257"/>
        </pc:sldMkLst>
        <pc:spChg chg="mod">
          <ac:chgData name="Alanne Eemeli" userId="a143e023-ffcd-47ce-ba89-8a8293313fe9" providerId="ADAL" clId="{0A351146-C050-44BD-8AB9-2E2855FAB251}" dt="2023-02-07T21:09:54.269" v="82" actId="20577"/>
          <ac:spMkLst>
            <pc:docMk/>
            <pc:sldMk cId="1531660609" sldId="257"/>
            <ac:spMk id="5" creationId="{296DFACA-801F-4C73-8180-17B9E7EB740A}"/>
          </ac:spMkLst>
        </pc:spChg>
        <pc:spChg chg="mod">
          <ac:chgData name="Alanne Eemeli" userId="a143e023-ffcd-47ce-ba89-8a8293313fe9" providerId="ADAL" clId="{0A351146-C050-44BD-8AB9-2E2855FAB251}" dt="2023-02-07T21:10:54.820" v="115" actId="14100"/>
          <ac:spMkLst>
            <pc:docMk/>
            <pc:sldMk cId="1531660609" sldId="257"/>
            <ac:spMk id="7" creationId="{09B62232-8CEC-42B6-B821-4BF195B19441}"/>
          </ac:spMkLst>
        </pc:spChg>
        <pc:spChg chg="add mod">
          <ac:chgData name="Alanne Eemeli" userId="a143e023-ffcd-47ce-ba89-8a8293313fe9" providerId="ADAL" clId="{0A351146-C050-44BD-8AB9-2E2855FAB251}" dt="2023-02-07T21:11:03.297" v="118" actId="1076"/>
          <ac:spMkLst>
            <pc:docMk/>
            <pc:sldMk cId="1531660609" sldId="257"/>
            <ac:spMk id="8" creationId="{BBF3DB17-778F-4500-9F0F-A2D4C11AFC1E}"/>
          </ac:spMkLst>
        </pc:spChg>
        <pc:spChg chg="add mod">
          <ac:chgData name="Alanne Eemeli" userId="a143e023-ffcd-47ce-ba89-8a8293313fe9" providerId="ADAL" clId="{0A351146-C050-44BD-8AB9-2E2855FAB251}" dt="2023-02-07T21:11:03.297" v="118" actId="1076"/>
          <ac:spMkLst>
            <pc:docMk/>
            <pc:sldMk cId="1531660609" sldId="257"/>
            <ac:spMk id="9" creationId="{10B303D0-676B-4CB3-8396-FE995E1D9F40}"/>
          </ac:spMkLst>
        </pc:spChg>
        <pc:spChg chg="add mod">
          <ac:chgData name="Alanne Eemeli" userId="a143e023-ffcd-47ce-ba89-8a8293313fe9" providerId="ADAL" clId="{0A351146-C050-44BD-8AB9-2E2855FAB251}" dt="2023-02-07T21:11:17.791" v="130" actId="1076"/>
          <ac:spMkLst>
            <pc:docMk/>
            <pc:sldMk cId="1531660609" sldId="257"/>
            <ac:spMk id="10" creationId="{88585B49-A69B-48C7-BDDB-609F7C21103B}"/>
          </ac:spMkLst>
        </pc:spChg>
        <pc:spChg chg="add mod">
          <ac:chgData name="Alanne Eemeli" userId="a143e023-ffcd-47ce-ba89-8a8293313fe9" providerId="ADAL" clId="{0A351146-C050-44BD-8AB9-2E2855FAB251}" dt="2023-02-07T21:11:24.175" v="141" actId="20577"/>
          <ac:spMkLst>
            <pc:docMk/>
            <pc:sldMk cId="1531660609" sldId="257"/>
            <ac:spMk id="11" creationId="{B993AEB6-269E-46D9-B810-137CD6477CCE}"/>
          </ac:spMkLst>
        </pc:spChg>
      </pc:sldChg>
      <pc:sldChg chg="del">
        <pc:chgData name="Alanne Eemeli" userId="a143e023-ffcd-47ce-ba89-8a8293313fe9" providerId="ADAL" clId="{0A351146-C050-44BD-8AB9-2E2855FAB251}" dt="2023-02-07T21:11:27.143" v="142" actId="47"/>
        <pc:sldMkLst>
          <pc:docMk/>
          <pc:sldMk cId="2530852828" sldId="258"/>
        </pc:sldMkLst>
      </pc:sldChg>
      <pc:sldChg chg="del">
        <pc:chgData name="Alanne Eemeli" userId="a143e023-ffcd-47ce-ba89-8a8293313fe9" providerId="ADAL" clId="{0A351146-C050-44BD-8AB9-2E2855FAB251}" dt="2023-02-07T21:11:28.089" v="143" actId="47"/>
        <pc:sldMkLst>
          <pc:docMk/>
          <pc:sldMk cId="4111343182" sldId="259"/>
        </pc:sldMkLst>
      </pc:sldChg>
      <pc:sldChg chg="del">
        <pc:chgData name="Alanne Eemeli" userId="a143e023-ffcd-47ce-ba89-8a8293313fe9" providerId="ADAL" clId="{0A351146-C050-44BD-8AB9-2E2855FAB251}" dt="2023-02-07T21:13:22.240" v="217" actId="47"/>
        <pc:sldMkLst>
          <pc:docMk/>
          <pc:sldMk cId="4098337609" sldId="260"/>
        </pc:sldMkLst>
      </pc:sldChg>
      <pc:sldChg chg="delSp modSp mod">
        <pc:chgData name="Alanne Eemeli" userId="a143e023-ffcd-47ce-ba89-8a8293313fe9" providerId="ADAL" clId="{0A351146-C050-44BD-8AB9-2E2855FAB251}" dt="2023-02-07T21:14:01.571" v="243" actId="21"/>
        <pc:sldMkLst>
          <pc:docMk/>
          <pc:sldMk cId="2108767172" sldId="263"/>
        </pc:sldMkLst>
        <pc:spChg chg="del mod">
          <ac:chgData name="Alanne Eemeli" userId="a143e023-ffcd-47ce-ba89-8a8293313fe9" providerId="ADAL" clId="{0A351146-C050-44BD-8AB9-2E2855FAB251}" dt="2023-02-07T21:14:01.571" v="243" actId="21"/>
          <ac:spMkLst>
            <pc:docMk/>
            <pc:sldMk cId="2108767172" sldId="263"/>
            <ac:spMk id="8" creationId="{5ADAA06C-1632-4B35-929D-D30A15D9E383}"/>
          </ac:spMkLst>
        </pc:spChg>
      </pc:sldChg>
      <pc:sldChg chg="modSp mod ord">
        <pc:chgData name="Alanne Eemeli" userId="a143e023-ffcd-47ce-ba89-8a8293313fe9" providerId="ADAL" clId="{0A351146-C050-44BD-8AB9-2E2855FAB251}" dt="2023-02-15T05:35:26.421" v="1521" actId="207"/>
        <pc:sldMkLst>
          <pc:docMk/>
          <pc:sldMk cId="2783988679" sldId="265"/>
        </pc:sldMkLst>
        <pc:spChg chg="mod">
          <ac:chgData name="Alanne Eemeli" userId="a143e023-ffcd-47ce-ba89-8a8293313fe9" providerId="ADAL" clId="{0A351146-C050-44BD-8AB9-2E2855FAB251}" dt="2023-02-07T21:25:34.698" v="807" actId="20577"/>
          <ac:spMkLst>
            <pc:docMk/>
            <pc:sldMk cId="2783988679" sldId="265"/>
            <ac:spMk id="6" creationId="{5AB1ED5D-7FBB-447A-8042-234CEF50C122}"/>
          </ac:spMkLst>
        </pc:spChg>
        <pc:spChg chg="mod">
          <ac:chgData name="Alanne Eemeli" userId="a143e023-ffcd-47ce-ba89-8a8293313fe9" providerId="ADAL" clId="{0A351146-C050-44BD-8AB9-2E2855FAB251}" dt="2023-02-15T05:35:26.421" v="1521" actId="207"/>
          <ac:spMkLst>
            <pc:docMk/>
            <pc:sldMk cId="2783988679" sldId="265"/>
            <ac:spMk id="7" creationId="{50730284-4ECD-4596-A047-83E50F80E39A}"/>
          </ac:spMkLst>
        </pc:spChg>
      </pc:sldChg>
      <pc:sldChg chg="modSp mod">
        <pc:chgData name="Alanne Eemeli" userId="a143e023-ffcd-47ce-ba89-8a8293313fe9" providerId="ADAL" clId="{0A351146-C050-44BD-8AB9-2E2855FAB251}" dt="2023-02-07T21:24:11.063" v="790" actId="207"/>
        <pc:sldMkLst>
          <pc:docMk/>
          <pc:sldMk cId="2346254324" sldId="266"/>
        </pc:sldMkLst>
        <pc:spChg chg="mod">
          <ac:chgData name="Alanne Eemeli" userId="a143e023-ffcd-47ce-ba89-8a8293313fe9" providerId="ADAL" clId="{0A351146-C050-44BD-8AB9-2E2855FAB251}" dt="2023-02-07T21:23:32.997" v="773" actId="20577"/>
          <ac:spMkLst>
            <pc:docMk/>
            <pc:sldMk cId="2346254324" sldId="266"/>
            <ac:spMk id="5" creationId="{702C36B5-E2AC-49FD-A035-E408921E53DC}"/>
          </ac:spMkLst>
        </pc:spChg>
        <pc:spChg chg="mod">
          <ac:chgData name="Alanne Eemeli" userId="a143e023-ffcd-47ce-ba89-8a8293313fe9" providerId="ADAL" clId="{0A351146-C050-44BD-8AB9-2E2855FAB251}" dt="2023-02-07T21:24:11.063" v="790" actId="207"/>
          <ac:spMkLst>
            <pc:docMk/>
            <pc:sldMk cId="2346254324" sldId="266"/>
            <ac:spMk id="7" creationId="{87CE7173-9BA6-46B3-8FE2-BB193A70BACA}"/>
          </ac:spMkLst>
        </pc:spChg>
      </pc:sldChg>
      <pc:sldChg chg="modSp mod">
        <pc:chgData name="Alanne Eemeli" userId="a143e023-ffcd-47ce-ba89-8a8293313fe9" providerId="ADAL" clId="{0A351146-C050-44BD-8AB9-2E2855FAB251}" dt="2023-02-07T21:30:37.407" v="1050" actId="20577"/>
        <pc:sldMkLst>
          <pc:docMk/>
          <pc:sldMk cId="1997105193" sldId="268"/>
        </pc:sldMkLst>
        <pc:spChg chg="mod">
          <ac:chgData name="Alanne Eemeli" userId="a143e023-ffcd-47ce-ba89-8a8293313fe9" providerId="ADAL" clId="{0A351146-C050-44BD-8AB9-2E2855FAB251}" dt="2023-02-07T21:30:37.407" v="1050" actId="20577"/>
          <ac:spMkLst>
            <pc:docMk/>
            <pc:sldMk cId="1997105193" sldId="268"/>
            <ac:spMk id="6" creationId="{40D60C88-D8C6-4E97-808A-97E1131A9B1F}"/>
          </ac:spMkLst>
        </pc:spChg>
      </pc:sldChg>
      <pc:sldChg chg="addSp modSp mod modClrScheme chgLayout">
        <pc:chgData name="Alanne Eemeli" userId="a143e023-ffcd-47ce-ba89-8a8293313fe9" providerId="ADAL" clId="{0A351146-C050-44BD-8AB9-2E2855FAB251}" dt="2023-02-07T21:29:51.786" v="1020" actId="20577"/>
        <pc:sldMkLst>
          <pc:docMk/>
          <pc:sldMk cId="3845663753" sldId="273"/>
        </pc:sldMkLst>
        <pc:spChg chg="add mod ord">
          <ac:chgData name="Alanne Eemeli" userId="a143e023-ffcd-47ce-ba89-8a8293313fe9" providerId="ADAL" clId="{0A351146-C050-44BD-8AB9-2E2855FAB251}" dt="2023-02-07T21:29:51.786" v="1020" actId="20577"/>
          <ac:spMkLst>
            <pc:docMk/>
            <pc:sldMk cId="3845663753" sldId="273"/>
            <ac:spMk id="2" creationId="{5E7BCD9D-943A-4AEA-94D8-FD12BAE7F9FD}"/>
          </ac:spMkLst>
        </pc:spChg>
        <pc:spChg chg="mod ord">
          <ac:chgData name="Alanne Eemeli" userId="a143e023-ffcd-47ce-ba89-8a8293313fe9" providerId="ADAL" clId="{0A351146-C050-44BD-8AB9-2E2855FAB251}" dt="2023-02-07T21:29:14.433" v="956" actId="700"/>
          <ac:spMkLst>
            <pc:docMk/>
            <pc:sldMk cId="3845663753" sldId="273"/>
            <ac:spMk id="4" creationId="{A550A3A4-9FCF-4856-9392-70AA4070E497}"/>
          </ac:spMkLst>
        </pc:spChg>
        <pc:spChg chg="mod ord">
          <ac:chgData name="Alanne Eemeli" userId="a143e023-ffcd-47ce-ba89-8a8293313fe9" providerId="ADAL" clId="{0A351146-C050-44BD-8AB9-2E2855FAB251}" dt="2023-02-07T21:29:14.433" v="956" actId="700"/>
          <ac:spMkLst>
            <pc:docMk/>
            <pc:sldMk cId="3845663753" sldId="273"/>
            <ac:spMk id="5" creationId="{6B265B40-90D9-4DC1-A967-8693E881C416}"/>
          </ac:spMkLst>
        </pc:spChg>
        <pc:spChg chg="mod ord">
          <ac:chgData name="Alanne Eemeli" userId="a143e023-ffcd-47ce-ba89-8a8293313fe9" providerId="ADAL" clId="{0A351146-C050-44BD-8AB9-2E2855FAB251}" dt="2023-02-07T21:29:17.988" v="959" actId="27636"/>
          <ac:spMkLst>
            <pc:docMk/>
            <pc:sldMk cId="3845663753" sldId="273"/>
            <ac:spMk id="6" creationId="{51815150-DEA0-43AF-B2DC-403CF3A43503}"/>
          </ac:spMkLst>
        </pc:spChg>
      </pc:sldChg>
      <pc:sldChg chg="del">
        <pc:chgData name="Alanne Eemeli" userId="a143e023-ffcd-47ce-ba89-8a8293313fe9" providerId="ADAL" clId="{0A351146-C050-44BD-8AB9-2E2855FAB251}" dt="2023-02-07T21:28:48.406" v="954" actId="47"/>
        <pc:sldMkLst>
          <pc:docMk/>
          <pc:sldMk cId="2814448217" sldId="275"/>
        </pc:sldMkLst>
      </pc:sldChg>
      <pc:sldChg chg="del">
        <pc:chgData name="Alanne Eemeli" userId="a143e023-ffcd-47ce-ba89-8a8293313fe9" providerId="ADAL" clId="{0A351146-C050-44BD-8AB9-2E2855FAB251}" dt="2023-02-07T21:28:50.642" v="955" actId="47"/>
        <pc:sldMkLst>
          <pc:docMk/>
          <pc:sldMk cId="2473041238" sldId="277"/>
        </pc:sldMkLst>
      </pc:sldChg>
      <pc:sldChg chg="modSp mod">
        <pc:chgData name="Alanne Eemeli" userId="a143e023-ffcd-47ce-ba89-8a8293313fe9" providerId="ADAL" clId="{0A351146-C050-44BD-8AB9-2E2855FAB251}" dt="2023-02-07T21:21:53.416" v="749" actId="20577"/>
        <pc:sldMkLst>
          <pc:docMk/>
          <pc:sldMk cId="312292466" sldId="280"/>
        </pc:sldMkLst>
        <pc:spChg chg="mod">
          <ac:chgData name="Alanne Eemeli" userId="a143e023-ffcd-47ce-ba89-8a8293313fe9" providerId="ADAL" clId="{0A351146-C050-44BD-8AB9-2E2855FAB251}" dt="2023-02-07T21:21:53.416" v="749" actId="20577"/>
          <ac:spMkLst>
            <pc:docMk/>
            <pc:sldMk cId="312292466" sldId="280"/>
            <ac:spMk id="8" creationId="{17EAB145-BA3E-4E3B-8405-3FA704ACEE13}"/>
          </ac:spMkLst>
        </pc:spChg>
      </pc:sldChg>
      <pc:sldChg chg="del">
        <pc:chgData name="Alanne Eemeli" userId="a143e023-ffcd-47ce-ba89-8a8293313fe9" providerId="ADAL" clId="{0A351146-C050-44BD-8AB9-2E2855FAB251}" dt="2023-02-07T21:22:00.746" v="750" actId="47"/>
        <pc:sldMkLst>
          <pc:docMk/>
          <pc:sldMk cId="600525218" sldId="281"/>
        </pc:sldMkLst>
      </pc:sldChg>
      <pc:sldChg chg="del">
        <pc:chgData name="Alanne Eemeli" userId="a143e023-ffcd-47ce-ba89-8a8293313fe9" providerId="ADAL" clId="{0A351146-C050-44BD-8AB9-2E2855FAB251}" dt="2023-02-07T21:22:02.463" v="751" actId="47"/>
        <pc:sldMkLst>
          <pc:docMk/>
          <pc:sldMk cId="1619823792" sldId="282"/>
        </pc:sldMkLst>
      </pc:sldChg>
      <pc:sldChg chg="del">
        <pc:chgData name="Alanne Eemeli" userId="a143e023-ffcd-47ce-ba89-8a8293313fe9" providerId="ADAL" clId="{0A351146-C050-44BD-8AB9-2E2855FAB251}" dt="2023-02-07T21:22:30.698" v="752" actId="47"/>
        <pc:sldMkLst>
          <pc:docMk/>
          <pc:sldMk cId="2386002346" sldId="283"/>
        </pc:sldMkLst>
      </pc:sldChg>
      <pc:sldChg chg="del">
        <pc:chgData name="Alanne Eemeli" userId="a143e023-ffcd-47ce-ba89-8a8293313fe9" providerId="ADAL" clId="{0A351146-C050-44BD-8AB9-2E2855FAB251}" dt="2023-02-07T21:22:48.637" v="755" actId="47"/>
        <pc:sldMkLst>
          <pc:docMk/>
          <pc:sldMk cId="2720250511" sldId="284"/>
        </pc:sldMkLst>
      </pc:sldChg>
      <pc:sldChg chg="ord">
        <pc:chgData name="Alanne Eemeli" userId="a143e023-ffcd-47ce-ba89-8a8293313fe9" providerId="ADAL" clId="{0A351146-C050-44BD-8AB9-2E2855FAB251}" dt="2023-02-07T21:24:27.155" v="792"/>
        <pc:sldMkLst>
          <pc:docMk/>
          <pc:sldMk cId="880054698" sldId="285"/>
        </pc:sldMkLst>
      </pc:sldChg>
      <pc:sldChg chg="del">
        <pc:chgData name="Alanne Eemeli" userId="a143e023-ffcd-47ce-ba89-8a8293313fe9" providerId="ADAL" clId="{0A351146-C050-44BD-8AB9-2E2855FAB251}" dt="2023-02-07T21:12:49.575" v="190" actId="47"/>
        <pc:sldMkLst>
          <pc:docMk/>
          <pc:sldMk cId="3687109664" sldId="287"/>
        </pc:sldMkLst>
      </pc:sldChg>
      <pc:sldChg chg="del">
        <pc:chgData name="Alanne Eemeli" userId="a143e023-ffcd-47ce-ba89-8a8293313fe9" providerId="ADAL" clId="{0A351146-C050-44BD-8AB9-2E2855FAB251}" dt="2023-02-07T21:13:22.240" v="217" actId="47"/>
        <pc:sldMkLst>
          <pc:docMk/>
          <pc:sldMk cId="279932246" sldId="288"/>
        </pc:sldMkLst>
      </pc:sldChg>
      <pc:sldChg chg="modSp mod">
        <pc:chgData name="Alanne Eemeli" userId="a143e023-ffcd-47ce-ba89-8a8293313fe9" providerId="ADAL" clId="{0A351146-C050-44BD-8AB9-2E2855FAB251}" dt="2023-02-07T21:30:53.905" v="1065" actId="20577"/>
        <pc:sldMkLst>
          <pc:docMk/>
          <pc:sldMk cId="755077223" sldId="291"/>
        </pc:sldMkLst>
        <pc:spChg chg="mod">
          <ac:chgData name="Alanne Eemeli" userId="a143e023-ffcd-47ce-ba89-8a8293313fe9" providerId="ADAL" clId="{0A351146-C050-44BD-8AB9-2E2855FAB251}" dt="2023-02-07T21:30:53.905" v="1065" actId="20577"/>
          <ac:spMkLst>
            <pc:docMk/>
            <pc:sldMk cId="755077223" sldId="291"/>
            <ac:spMk id="5" creationId="{356BCD84-54AA-44D9-BBF8-742F7A4B87B2}"/>
          </ac:spMkLst>
        </pc:spChg>
      </pc:sldChg>
      <pc:sldChg chg="del">
        <pc:chgData name="Alanne Eemeli" userId="a143e023-ffcd-47ce-ba89-8a8293313fe9" providerId="ADAL" clId="{0A351146-C050-44BD-8AB9-2E2855FAB251}" dt="2023-02-07T21:22:42.587" v="753" actId="47"/>
        <pc:sldMkLst>
          <pc:docMk/>
          <pc:sldMk cId="415168332" sldId="292"/>
        </pc:sldMkLst>
      </pc:sldChg>
      <pc:sldChg chg="del">
        <pc:chgData name="Alanne Eemeli" userId="a143e023-ffcd-47ce-ba89-8a8293313fe9" providerId="ADAL" clId="{0A351146-C050-44BD-8AB9-2E2855FAB251}" dt="2023-02-07T21:22:46.090" v="754" actId="47"/>
        <pc:sldMkLst>
          <pc:docMk/>
          <pc:sldMk cId="2990486568" sldId="293"/>
        </pc:sldMkLst>
      </pc:sldChg>
      <pc:sldChg chg="addSp delSp modSp add mod">
        <pc:chgData name="Alanne Eemeli" userId="a143e023-ffcd-47ce-ba89-8a8293313fe9" providerId="ADAL" clId="{0A351146-C050-44BD-8AB9-2E2855FAB251}" dt="2023-02-07T21:36:00.142" v="1353" actId="20577"/>
        <pc:sldMkLst>
          <pc:docMk/>
          <pc:sldMk cId="4165175390" sldId="294"/>
        </pc:sldMkLst>
        <pc:spChg chg="mod">
          <ac:chgData name="Alanne Eemeli" userId="a143e023-ffcd-47ce-ba89-8a8293313fe9" providerId="ADAL" clId="{0A351146-C050-44BD-8AB9-2E2855FAB251}" dt="2023-02-07T21:32:57.652" v="1066"/>
          <ac:spMkLst>
            <pc:docMk/>
            <pc:sldMk cId="4165175390" sldId="294"/>
            <ac:spMk id="5" creationId="{D4A862D6-D074-4C36-B186-9FC6E1049BE5}"/>
          </ac:spMkLst>
        </pc:spChg>
        <pc:spChg chg="mod">
          <ac:chgData name="Alanne Eemeli" userId="a143e023-ffcd-47ce-ba89-8a8293313fe9" providerId="ADAL" clId="{0A351146-C050-44BD-8AB9-2E2855FAB251}" dt="2023-02-07T21:34:52.376" v="1212" actId="20577"/>
          <ac:spMkLst>
            <pc:docMk/>
            <pc:sldMk cId="4165175390" sldId="294"/>
            <ac:spMk id="7" creationId="{488A854C-26B9-4789-ADA8-A20282C5120F}"/>
          </ac:spMkLst>
        </pc:spChg>
        <pc:spChg chg="mod">
          <ac:chgData name="Alanne Eemeli" userId="a143e023-ffcd-47ce-ba89-8a8293313fe9" providerId="ADAL" clId="{0A351146-C050-44BD-8AB9-2E2855FAB251}" dt="2023-02-07T21:36:00.142" v="1353" actId="20577"/>
          <ac:spMkLst>
            <pc:docMk/>
            <pc:sldMk cId="4165175390" sldId="294"/>
            <ac:spMk id="8" creationId="{17EAB145-BA3E-4E3B-8405-3FA704ACEE13}"/>
          </ac:spMkLst>
        </pc:spChg>
        <pc:spChg chg="del">
          <ac:chgData name="Alanne Eemeli" userId="a143e023-ffcd-47ce-ba89-8a8293313fe9" providerId="ADAL" clId="{0A351146-C050-44BD-8AB9-2E2855FAB251}" dt="2023-02-07T21:33:22.907" v="1108" actId="478"/>
          <ac:spMkLst>
            <pc:docMk/>
            <pc:sldMk cId="4165175390" sldId="294"/>
            <ac:spMk id="11" creationId="{DBD1BE60-3B5A-43C5-A105-681C3A4CC257}"/>
          </ac:spMkLst>
        </pc:spChg>
        <pc:picChg chg="del">
          <ac:chgData name="Alanne Eemeli" userId="a143e023-ffcd-47ce-ba89-8a8293313fe9" providerId="ADAL" clId="{0A351146-C050-44BD-8AB9-2E2855FAB251}" dt="2023-02-07T21:33:23.761" v="1109" actId="478"/>
          <ac:picMkLst>
            <pc:docMk/>
            <pc:sldMk cId="4165175390" sldId="294"/>
            <ac:picMk id="3" creationId="{2872298D-33B6-4EA8-A6B8-56A56C5DECBD}"/>
          </ac:picMkLst>
        </pc:picChg>
        <pc:picChg chg="del">
          <ac:chgData name="Alanne Eemeli" userId="a143e023-ffcd-47ce-ba89-8a8293313fe9" providerId="ADAL" clId="{0A351146-C050-44BD-8AB9-2E2855FAB251}" dt="2023-02-07T21:33:25.549" v="1110" actId="478"/>
          <ac:picMkLst>
            <pc:docMk/>
            <pc:sldMk cId="4165175390" sldId="294"/>
            <ac:picMk id="9" creationId="{72F8771D-EE93-4C62-9BB6-92D7E7C99A1C}"/>
          </ac:picMkLst>
        </pc:picChg>
        <pc:picChg chg="add mod">
          <ac:chgData name="Alanne Eemeli" userId="a143e023-ffcd-47ce-ba89-8a8293313fe9" providerId="ADAL" clId="{0A351146-C050-44BD-8AB9-2E2855FAB251}" dt="2023-02-07T21:34:18.992" v="1119" actId="1076"/>
          <ac:picMkLst>
            <pc:docMk/>
            <pc:sldMk cId="4165175390" sldId="294"/>
            <ac:picMk id="10" creationId="{BDE6FFC0-81FB-4D97-95B5-F6BA5C3976BE}"/>
          </ac:picMkLst>
        </pc:picChg>
      </pc:sldChg>
      <pc:sldChg chg="del">
        <pc:chgData name="Alanne Eemeli" userId="a143e023-ffcd-47ce-ba89-8a8293313fe9" providerId="ADAL" clId="{0A351146-C050-44BD-8AB9-2E2855FAB251}" dt="2023-02-07T21:14:38.123" v="295" actId="47"/>
        <pc:sldMkLst>
          <pc:docMk/>
          <pc:sldMk cId="3322375315" sldId="296"/>
        </pc:sldMkLst>
      </pc:sldChg>
      <pc:sldChg chg="modSp mod">
        <pc:chgData name="Alanne Eemeli" userId="a143e023-ffcd-47ce-ba89-8a8293313fe9" providerId="ADAL" clId="{0A351146-C050-44BD-8AB9-2E2855FAB251}" dt="2023-02-07T21:15:00.236" v="303" actId="313"/>
        <pc:sldMkLst>
          <pc:docMk/>
          <pc:sldMk cId="1237746271" sldId="298"/>
        </pc:sldMkLst>
        <pc:spChg chg="mod">
          <ac:chgData name="Alanne Eemeli" userId="a143e023-ffcd-47ce-ba89-8a8293313fe9" providerId="ADAL" clId="{0A351146-C050-44BD-8AB9-2E2855FAB251}" dt="2023-02-07T21:15:00.236" v="303" actId="313"/>
          <ac:spMkLst>
            <pc:docMk/>
            <pc:sldMk cId="1237746271" sldId="298"/>
            <ac:spMk id="8" creationId="{FE02675B-F516-43E4-84D0-EA24B4F6DBB1}"/>
          </ac:spMkLst>
        </pc:spChg>
      </pc:sldChg>
      <pc:sldChg chg="addSp delSp modSp mod">
        <pc:chgData name="Alanne Eemeli" userId="a143e023-ffcd-47ce-ba89-8a8293313fe9" providerId="ADAL" clId="{0A351146-C050-44BD-8AB9-2E2855FAB251}" dt="2023-02-07T21:21:27.389" v="747" actId="27636"/>
        <pc:sldMkLst>
          <pc:docMk/>
          <pc:sldMk cId="3675995796" sldId="299"/>
        </pc:sldMkLst>
        <pc:spChg chg="add mod">
          <ac:chgData name="Alanne Eemeli" userId="a143e023-ffcd-47ce-ba89-8a8293313fe9" providerId="ADAL" clId="{0A351146-C050-44BD-8AB9-2E2855FAB251}" dt="2023-02-07T21:21:25.002" v="745" actId="14100"/>
          <ac:spMkLst>
            <pc:docMk/>
            <pc:sldMk cId="3675995796" sldId="299"/>
            <ac:spMk id="3" creationId="{6070B4FE-05DF-4303-A0A9-BC52108FB769}"/>
          </ac:spMkLst>
        </pc:spChg>
        <pc:spChg chg="del">
          <ac:chgData name="Alanne Eemeli" userId="a143e023-ffcd-47ce-ba89-8a8293313fe9" providerId="ADAL" clId="{0A351146-C050-44BD-8AB9-2E2855FAB251}" dt="2023-02-07T21:20:23.970" v="727" actId="478"/>
          <ac:spMkLst>
            <pc:docMk/>
            <pc:sldMk cId="3675995796" sldId="299"/>
            <ac:spMk id="7" creationId="{488A854C-26B9-4789-ADA8-A20282C5120F}"/>
          </ac:spMkLst>
        </pc:spChg>
        <pc:spChg chg="mod">
          <ac:chgData name="Alanne Eemeli" userId="a143e023-ffcd-47ce-ba89-8a8293313fe9" providerId="ADAL" clId="{0A351146-C050-44BD-8AB9-2E2855FAB251}" dt="2023-02-07T21:21:27.389" v="747" actId="27636"/>
          <ac:spMkLst>
            <pc:docMk/>
            <pc:sldMk cId="3675995796" sldId="299"/>
            <ac:spMk id="8" creationId="{17EAB145-BA3E-4E3B-8405-3FA704ACEE13}"/>
          </ac:spMkLst>
        </pc:spChg>
        <pc:spChg chg="mod">
          <ac:chgData name="Alanne Eemeli" userId="a143e023-ffcd-47ce-ba89-8a8293313fe9" providerId="ADAL" clId="{0A351146-C050-44BD-8AB9-2E2855FAB251}" dt="2023-02-07T21:21:16.003" v="742" actId="1076"/>
          <ac:spMkLst>
            <pc:docMk/>
            <pc:sldMk cId="3675995796" sldId="299"/>
            <ac:spMk id="9" creationId="{0BB55DDD-9B92-46F0-A1A8-6309B31ED33F}"/>
          </ac:spMkLst>
        </pc:spChg>
        <pc:spChg chg="mod">
          <ac:chgData name="Alanne Eemeli" userId="a143e023-ffcd-47ce-ba89-8a8293313fe9" providerId="ADAL" clId="{0A351146-C050-44BD-8AB9-2E2855FAB251}" dt="2023-02-07T21:21:16.003" v="742" actId="1076"/>
          <ac:spMkLst>
            <pc:docMk/>
            <pc:sldMk cId="3675995796" sldId="299"/>
            <ac:spMk id="10" creationId="{28B3537B-587E-4AB7-8709-C6C563E032EE}"/>
          </ac:spMkLst>
        </pc:spChg>
        <pc:spChg chg="mod">
          <ac:chgData name="Alanne Eemeli" userId="a143e023-ffcd-47ce-ba89-8a8293313fe9" providerId="ADAL" clId="{0A351146-C050-44BD-8AB9-2E2855FAB251}" dt="2023-02-07T21:21:16.003" v="742" actId="1076"/>
          <ac:spMkLst>
            <pc:docMk/>
            <pc:sldMk cId="3675995796" sldId="299"/>
            <ac:spMk id="11" creationId="{7E1BFC71-16F7-4986-8933-C273E73E2F07}"/>
          </ac:spMkLst>
        </pc:spChg>
        <pc:spChg chg="mod">
          <ac:chgData name="Alanne Eemeli" userId="a143e023-ffcd-47ce-ba89-8a8293313fe9" providerId="ADAL" clId="{0A351146-C050-44BD-8AB9-2E2855FAB251}" dt="2023-02-07T21:21:16.003" v="742" actId="1076"/>
          <ac:spMkLst>
            <pc:docMk/>
            <pc:sldMk cId="3675995796" sldId="299"/>
            <ac:spMk id="12" creationId="{512B21E3-70CB-4B2D-A8E4-C4C43FF3A5E6}"/>
          </ac:spMkLst>
        </pc:spChg>
        <pc:spChg chg="mod">
          <ac:chgData name="Alanne Eemeli" userId="a143e023-ffcd-47ce-ba89-8a8293313fe9" providerId="ADAL" clId="{0A351146-C050-44BD-8AB9-2E2855FAB251}" dt="2023-02-07T21:21:16.003" v="742" actId="1076"/>
          <ac:spMkLst>
            <pc:docMk/>
            <pc:sldMk cId="3675995796" sldId="299"/>
            <ac:spMk id="13" creationId="{961CD188-53CD-4C88-91EF-BC54924B718D}"/>
          </ac:spMkLst>
        </pc:spChg>
        <pc:spChg chg="mod">
          <ac:chgData name="Alanne Eemeli" userId="a143e023-ffcd-47ce-ba89-8a8293313fe9" providerId="ADAL" clId="{0A351146-C050-44BD-8AB9-2E2855FAB251}" dt="2023-02-07T21:21:16.003" v="742" actId="1076"/>
          <ac:spMkLst>
            <pc:docMk/>
            <pc:sldMk cId="3675995796" sldId="299"/>
            <ac:spMk id="14" creationId="{5EF6C863-B7F7-4F8E-8F41-21E438407DAE}"/>
          </ac:spMkLst>
        </pc:spChg>
        <pc:spChg chg="mod">
          <ac:chgData name="Alanne Eemeli" userId="a143e023-ffcd-47ce-ba89-8a8293313fe9" providerId="ADAL" clId="{0A351146-C050-44BD-8AB9-2E2855FAB251}" dt="2023-02-07T21:21:16.003" v="742" actId="1076"/>
          <ac:spMkLst>
            <pc:docMk/>
            <pc:sldMk cId="3675995796" sldId="299"/>
            <ac:spMk id="15" creationId="{41FC3A31-6919-4759-B09C-0C3FB66CD221}"/>
          </ac:spMkLst>
        </pc:spChg>
        <pc:spChg chg="mod">
          <ac:chgData name="Alanne Eemeli" userId="a143e023-ffcd-47ce-ba89-8a8293313fe9" providerId="ADAL" clId="{0A351146-C050-44BD-8AB9-2E2855FAB251}" dt="2023-02-07T21:21:16.003" v="742" actId="1076"/>
          <ac:spMkLst>
            <pc:docMk/>
            <pc:sldMk cId="3675995796" sldId="299"/>
            <ac:spMk id="16" creationId="{30119670-C82C-418C-9B3F-EDB04F3C4B62}"/>
          </ac:spMkLst>
        </pc:spChg>
      </pc:sldChg>
      <pc:sldChg chg="del">
        <pc:chgData name="Alanne Eemeli" userId="a143e023-ffcd-47ce-ba89-8a8293313fe9" providerId="ADAL" clId="{0A351146-C050-44BD-8AB9-2E2855FAB251}" dt="2023-02-07T21:12:49.575" v="190" actId="47"/>
        <pc:sldMkLst>
          <pc:docMk/>
          <pc:sldMk cId="1183989050" sldId="302"/>
        </pc:sldMkLst>
      </pc:sldChg>
      <pc:sldChg chg="del">
        <pc:chgData name="Alanne Eemeli" userId="a143e023-ffcd-47ce-ba89-8a8293313fe9" providerId="ADAL" clId="{0A351146-C050-44BD-8AB9-2E2855FAB251}" dt="2023-02-07T21:13:22.240" v="217" actId="47"/>
        <pc:sldMkLst>
          <pc:docMk/>
          <pc:sldMk cId="996263855" sldId="304"/>
        </pc:sldMkLst>
      </pc:sldChg>
      <pc:sldChg chg="del">
        <pc:chgData name="Alanne Eemeli" userId="a143e023-ffcd-47ce-ba89-8a8293313fe9" providerId="ADAL" clId="{0A351146-C050-44BD-8AB9-2E2855FAB251}" dt="2023-02-07T21:13:22.240" v="217" actId="47"/>
        <pc:sldMkLst>
          <pc:docMk/>
          <pc:sldMk cId="3771461124" sldId="305"/>
        </pc:sldMkLst>
      </pc:sldChg>
      <pc:sldChg chg="del">
        <pc:chgData name="Alanne Eemeli" userId="a143e023-ffcd-47ce-ba89-8a8293313fe9" providerId="ADAL" clId="{0A351146-C050-44BD-8AB9-2E2855FAB251}" dt="2023-02-07T21:13:22.240" v="217" actId="47"/>
        <pc:sldMkLst>
          <pc:docMk/>
          <pc:sldMk cId="1468041490" sldId="308"/>
        </pc:sldMkLst>
      </pc:sldChg>
      <pc:sldChg chg="addSp delSp modSp mod">
        <pc:chgData name="Alanne Eemeli" userId="a143e023-ffcd-47ce-ba89-8a8293313fe9" providerId="ADAL" clId="{0A351146-C050-44BD-8AB9-2E2855FAB251}" dt="2023-02-07T21:13:18.671" v="216" actId="478"/>
        <pc:sldMkLst>
          <pc:docMk/>
          <pc:sldMk cId="1408408299" sldId="309"/>
        </pc:sldMkLst>
        <pc:spChg chg="add del mod">
          <ac:chgData name="Alanne Eemeli" userId="a143e023-ffcd-47ce-ba89-8a8293313fe9" providerId="ADAL" clId="{0A351146-C050-44BD-8AB9-2E2855FAB251}" dt="2023-02-07T21:13:16.850" v="215" actId="478"/>
          <ac:spMkLst>
            <pc:docMk/>
            <pc:sldMk cId="1408408299" sldId="309"/>
            <ac:spMk id="3" creationId="{211E260C-90A2-4F60-88B2-E6F219E69673}"/>
          </ac:spMkLst>
        </pc:spChg>
        <pc:spChg chg="del">
          <ac:chgData name="Alanne Eemeli" userId="a143e023-ffcd-47ce-ba89-8a8293313fe9" providerId="ADAL" clId="{0A351146-C050-44BD-8AB9-2E2855FAB251}" dt="2023-02-07T21:13:18.671" v="216" actId="478"/>
          <ac:spMkLst>
            <pc:docMk/>
            <pc:sldMk cId="1408408299" sldId="309"/>
            <ac:spMk id="4" creationId="{73B29E6B-98E2-407C-882A-D7549FD14471}"/>
          </ac:spMkLst>
        </pc:spChg>
        <pc:spChg chg="mod">
          <ac:chgData name="Alanne Eemeli" userId="a143e023-ffcd-47ce-ba89-8a8293313fe9" providerId="ADAL" clId="{0A351146-C050-44BD-8AB9-2E2855FAB251}" dt="2023-02-07T21:13:15.378" v="214" actId="14100"/>
          <ac:spMkLst>
            <pc:docMk/>
            <pc:sldMk cId="1408408299" sldId="309"/>
            <ac:spMk id="6" creationId="{7ADED864-452A-4BC4-8C72-76EFCB528D66}"/>
          </ac:spMkLst>
        </pc:spChg>
        <pc:spChg chg="del">
          <ac:chgData name="Alanne Eemeli" userId="a143e023-ffcd-47ce-ba89-8a8293313fe9" providerId="ADAL" clId="{0A351146-C050-44BD-8AB9-2E2855FAB251}" dt="2023-02-07T21:13:09.363" v="212" actId="478"/>
          <ac:spMkLst>
            <pc:docMk/>
            <pc:sldMk cId="1408408299" sldId="309"/>
            <ac:spMk id="7" creationId="{CDAD3C68-DA0D-4C15-829E-21B979389FFA}"/>
          </ac:spMkLst>
        </pc:spChg>
      </pc:sldChg>
      <pc:sldChg chg="del">
        <pc:chgData name="Alanne Eemeli" userId="a143e023-ffcd-47ce-ba89-8a8293313fe9" providerId="ADAL" clId="{0A351146-C050-44BD-8AB9-2E2855FAB251}" dt="2023-02-07T21:12:49.575" v="190" actId="47"/>
        <pc:sldMkLst>
          <pc:docMk/>
          <pc:sldMk cId="2479891340" sldId="310"/>
        </pc:sldMkLst>
      </pc:sldChg>
      <pc:sldChg chg="modSp mod">
        <pc:chgData name="Alanne Eemeli" userId="a143e023-ffcd-47ce-ba89-8a8293313fe9" providerId="ADAL" clId="{0A351146-C050-44BD-8AB9-2E2855FAB251}" dt="2023-02-07T21:17:07.700" v="577" actId="20577"/>
        <pc:sldMkLst>
          <pc:docMk/>
          <pc:sldMk cId="939756211" sldId="311"/>
        </pc:sldMkLst>
        <pc:spChg chg="mod">
          <ac:chgData name="Alanne Eemeli" userId="a143e023-ffcd-47ce-ba89-8a8293313fe9" providerId="ADAL" clId="{0A351146-C050-44BD-8AB9-2E2855FAB251}" dt="2023-02-07T21:17:07.700" v="577" actId="20577"/>
          <ac:spMkLst>
            <pc:docMk/>
            <pc:sldMk cId="939756211" sldId="311"/>
            <ac:spMk id="3" creationId="{0BA932C4-88C3-430D-B8AC-CB27679122D5}"/>
          </ac:spMkLst>
        </pc:spChg>
      </pc:sldChg>
      <pc:sldChg chg="modSp mod ord">
        <pc:chgData name="Alanne Eemeli" userId="a143e023-ffcd-47ce-ba89-8a8293313fe9" providerId="ADAL" clId="{0A351146-C050-44BD-8AB9-2E2855FAB251}" dt="2023-02-07T21:28:28.630" v="953"/>
        <pc:sldMkLst>
          <pc:docMk/>
          <pc:sldMk cId="2685827566" sldId="314"/>
        </pc:sldMkLst>
        <pc:spChg chg="mod">
          <ac:chgData name="Alanne Eemeli" userId="a143e023-ffcd-47ce-ba89-8a8293313fe9" providerId="ADAL" clId="{0A351146-C050-44BD-8AB9-2E2855FAB251}" dt="2023-02-07T21:27:18.846" v="852" actId="14100"/>
          <ac:spMkLst>
            <pc:docMk/>
            <pc:sldMk cId="2685827566" sldId="314"/>
            <ac:spMk id="6" creationId="{0F2FFE4D-D13B-4C83-A4BD-70C5B30BA962}"/>
          </ac:spMkLst>
        </pc:spChg>
        <pc:spChg chg="mod">
          <ac:chgData name="Alanne Eemeli" userId="a143e023-ffcd-47ce-ba89-8a8293313fe9" providerId="ADAL" clId="{0A351146-C050-44BD-8AB9-2E2855FAB251}" dt="2023-02-07T21:27:53.726" v="947" actId="20577"/>
          <ac:spMkLst>
            <pc:docMk/>
            <pc:sldMk cId="2685827566" sldId="314"/>
            <ac:spMk id="8" creationId="{17EAB145-BA3E-4E3B-8405-3FA704ACEE13}"/>
          </ac:spMkLst>
        </pc:spChg>
        <pc:spChg chg="mod">
          <ac:chgData name="Alanne Eemeli" userId="a143e023-ffcd-47ce-ba89-8a8293313fe9" providerId="ADAL" clId="{0A351146-C050-44BD-8AB9-2E2855FAB251}" dt="2023-02-07T21:28:05.898" v="951" actId="20577"/>
          <ac:spMkLst>
            <pc:docMk/>
            <pc:sldMk cId="2685827566" sldId="314"/>
            <ac:spMk id="11" creationId="{DBD1BE60-3B5A-43C5-A105-681C3A4CC257}"/>
          </ac:spMkLst>
        </pc:spChg>
        <pc:spChg chg="mod">
          <ac:chgData name="Alanne Eemeli" userId="a143e023-ffcd-47ce-ba89-8a8293313fe9" providerId="ADAL" clId="{0A351146-C050-44BD-8AB9-2E2855FAB251}" dt="2023-02-07T21:26:34.674" v="820" actId="1076"/>
          <ac:spMkLst>
            <pc:docMk/>
            <pc:sldMk cId="2685827566" sldId="314"/>
            <ac:spMk id="17" creationId="{6E0DB754-5DD3-4F82-B541-147EE40F2DF6}"/>
          </ac:spMkLst>
        </pc:spChg>
        <pc:picChg chg="ord">
          <ac:chgData name="Alanne Eemeli" userId="a143e023-ffcd-47ce-ba89-8a8293313fe9" providerId="ADAL" clId="{0A351146-C050-44BD-8AB9-2E2855FAB251}" dt="2023-02-07T21:27:22.487" v="853" actId="167"/>
          <ac:picMkLst>
            <pc:docMk/>
            <pc:sldMk cId="2685827566" sldId="314"/>
            <ac:picMk id="9" creationId="{5064C837-F3F3-4D3B-BC07-AAF98FB64F91}"/>
          </ac:picMkLst>
        </pc:picChg>
      </pc:sldChg>
      <pc:sldChg chg="del">
        <pc:chgData name="Alanne Eemeli" userId="a143e023-ffcd-47ce-ba89-8a8293313fe9" providerId="ADAL" clId="{0A351146-C050-44BD-8AB9-2E2855FAB251}" dt="2023-02-07T21:23:11.786" v="760" actId="47"/>
        <pc:sldMkLst>
          <pc:docMk/>
          <pc:sldMk cId="2520218042" sldId="315"/>
        </pc:sldMkLst>
      </pc:sldChg>
      <pc:sldChg chg="modSp mod">
        <pc:chgData name="Alanne Eemeli" userId="a143e023-ffcd-47ce-ba89-8a8293313fe9" providerId="ADAL" clId="{0A351146-C050-44BD-8AB9-2E2855FAB251}" dt="2023-02-07T21:30:10.942" v="1022" actId="27636"/>
        <pc:sldMkLst>
          <pc:docMk/>
          <pc:sldMk cId="2512841632" sldId="316"/>
        </pc:sldMkLst>
        <pc:spChg chg="mod">
          <ac:chgData name="Alanne Eemeli" userId="a143e023-ffcd-47ce-ba89-8a8293313fe9" providerId="ADAL" clId="{0A351146-C050-44BD-8AB9-2E2855FAB251}" dt="2023-02-07T21:30:10.942" v="1022" actId="27636"/>
          <ac:spMkLst>
            <pc:docMk/>
            <pc:sldMk cId="2512841632" sldId="316"/>
            <ac:spMk id="2" creationId="{0E052028-CCF9-0A44-82AB-381B5C0D8FFA}"/>
          </ac:spMkLst>
        </pc:spChg>
      </pc:sldChg>
      <pc:sldChg chg="del">
        <pc:chgData name="Alanne Eemeli" userId="a143e023-ffcd-47ce-ba89-8a8293313fe9" providerId="ADAL" clId="{0A351146-C050-44BD-8AB9-2E2855FAB251}" dt="2023-02-07T21:22:51.292" v="756" actId="47"/>
        <pc:sldMkLst>
          <pc:docMk/>
          <pc:sldMk cId="912794184" sldId="317"/>
        </pc:sldMkLst>
      </pc:sldChg>
      <pc:sldChg chg="add ord">
        <pc:chgData name="Alanne Eemeli" userId="a143e023-ffcd-47ce-ba89-8a8293313fe9" providerId="ADAL" clId="{0A351146-C050-44BD-8AB9-2E2855FAB251}" dt="2023-02-07T21:23:09.455" v="759"/>
        <pc:sldMkLst>
          <pc:docMk/>
          <pc:sldMk cId="2624680632" sldId="317"/>
        </pc:sldMkLst>
      </pc:sldChg>
      <pc:sldChg chg="modSp add mod ord">
        <pc:chgData name="Alanne Eemeli" userId="a143e023-ffcd-47ce-ba89-8a8293313fe9" providerId="ADAL" clId="{0A351146-C050-44BD-8AB9-2E2855FAB251}" dt="2023-02-07T21:37:13.222" v="1519" actId="20577"/>
        <pc:sldMkLst>
          <pc:docMk/>
          <pc:sldMk cId="1014436714" sldId="318"/>
        </pc:sldMkLst>
        <pc:spChg chg="mod">
          <ac:chgData name="Alanne Eemeli" userId="a143e023-ffcd-47ce-ba89-8a8293313fe9" providerId="ADAL" clId="{0A351146-C050-44BD-8AB9-2E2855FAB251}" dt="2023-02-07T21:37:13.222" v="1519" actId="20577"/>
          <ac:spMkLst>
            <pc:docMk/>
            <pc:sldMk cId="1014436714" sldId="318"/>
            <ac:spMk id="3" creationId="{0BA932C4-88C3-430D-B8AC-CB27679122D5}"/>
          </ac:spMkLst>
        </pc:spChg>
      </pc:sldChg>
    </pc:docChg>
  </pc:docChgLst>
  <pc:docChgLst>
    <pc:chgData name="Alanne Eemeli" userId="a143e023-ffcd-47ce-ba89-8a8293313fe9" providerId="ADAL" clId="{954FE041-3550-4AA6-9254-A230AE8A8639}"/>
    <pc:docChg chg="undo custSel addSld delSld modSld sldOrd addSection modSection">
      <pc:chgData name="Alanne Eemeli" userId="a143e023-ffcd-47ce-ba89-8a8293313fe9" providerId="ADAL" clId="{954FE041-3550-4AA6-9254-A230AE8A8639}" dt="2022-12-12T06:16:01.462" v="1692" actId="20577"/>
      <pc:docMkLst>
        <pc:docMk/>
      </pc:docMkLst>
      <pc:sldChg chg="modSp mod">
        <pc:chgData name="Alanne Eemeli" userId="a143e023-ffcd-47ce-ba89-8a8293313fe9" providerId="ADAL" clId="{954FE041-3550-4AA6-9254-A230AE8A8639}" dt="2022-12-06T18:10:46.551" v="921" actId="1076"/>
        <pc:sldMkLst>
          <pc:docMk/>
          <pc:sldMk cId="2530852828" sldId="258"/>
        </pc:sldMkLst>
        <pc:spChg chg="mod">
          <ac:chgData name="Alanne Eemeli" userId="a143e023-ffcd-47ce-ba89-8a8293313fe9" providerId="ADAL" clId="{954FE041-3550-4AA6-9254-A230AE8A8639}" dt="2022-12-06T18:10:40.358" v="919" actId="1076"/>
          <ac:spMkLst>
            <pc:docMk/>
            <pc:sldMk cId="2530852828" sldId="258"/>
            <ac:spMk id="21" creationId="{EFBF7D56-6A52-47AA-AB30-3DFA11E113BA}"/>
          </ac:spMkLst>
        </pc:spChg>
        <pc:spChg chg="mod">
          <ac:chgData name="Alanne Eemeli" userId="a143e023-ffcd-47ce-ba89-8a8293313fe9" providerId="ADAL" clId="{954FE041-3550-4AA6-9254-A230AE8A8639}" dt="2022-12-06T18:10:34.571" v="918" actId="1076"/>
          <ac:spMkLst>
            <pc:docMk/>
            <pc:sldMk cId="2530852828" sldId="258"/>
            <ac:spMk id="22" creationId="{4BCD0DD2-23E9-4C75-8705-B6F77CA9EEE4}"/>
          </ac:spMkLst>
        </pc:spChg>
        <pc:spChg chg="mod">
          <ac:chgData name="Alanne Eemeli" userId="a143e023-ffcd-47ce-ba89-8a8293313fe9" providerId="ADAL" clId="{954FE041-3550-4AA6-9254-A230AE8A8639}" dt="2022-12-06T18:10:46.551" v="921" actId="1076"/>
          <ac:spMkLst>
            <pc:docMk/>
            <pc:sldMk cId="2530852828" sldId="258"/>
            <ac:spMk id="23" creationId="{D3FF6F51-7AD5-42F4-8DB0-B2A66F856CE0}"/>
          </ac:spMkLst>
        </pc:spChg>
      </pc:sldChg>
      <pc:sldChg chg="modSp mod">
        <pc:chgData name="Alanne Eemeli" userId="a143e023-ffcd-47ce-ba89-8a8293313fe9" providerId="ADAL" clId="{954FE041-3550-4AA6-9254-A230AE8A8639}" dt="2022-12-11T12:55:23.600" v="1303" actId="20577"/>
        <pc:sldMkLst>
          <pc:docMk/>
          <pc:sldMk cId="4111343182" sldId="259"/>
        </pc:sldMkLst>
        <pc:graphicFrameChg chg="mod modGraphic">
          <ac:chgData name="Alanne Eemeli" userId="a143e023-ffcd-47ce-ba89-8a8293313fe9" providerId="ADAL" clId="{954FE041-3550-4AA6-9254-A230AE8A8639}" dt="2022-12-11T12:55:23.600" v="1303" actId="20577"/>
          <ac:graphicFrameMkLst>
            <pc:docMk/>
            <pc:sldMk cId="4111343182" sldId="259"/>
            <ac:graphicFrameMk id="4" creationId="{B9C90EA7-B1FF-4737-A411-40A48010C9B8}"/>
          </ac:graphicFrameMkLst>
        </pc:graphicFrameChg>
      </pc:sldChg>
      <pc:sldChg chg="modSp add mod">
        <pc:chgData name="Alanne Eemeli" userId="a143e023-ffcd-47ce-ba89-8a8293313fe9" providerId="ADAL" clId="{954FE041-3550-4AA6-9254-A230AE8A8639}" dt="2022-12-06T16:12:57.982" v="4" actId="403"/>
        <pc:sldMkLst>
          <pc:docMk/>
          <pc:sldMk cId="4098337609" sldId="260"/>
        </pc:sldMkLst>
        <pc:spChg chg="mod">
          <ac:chgData name="Alanne Eemeli" userId="a143e023-ffcd-47ce-ba89-8a8293313fe9" providerId="ADAL" clId="{954FE041-3550-4AA6-9254-A230AE8A8639}" dt="2022-12-06T16:12:57.982" v="4" actId="403"/>
          <ac:spMkLst>
            <pc:docMk/>
            <pc:sldMk cId="4098337609" sldId="260"/>
            <ac:spMk id="6" creationId="{A7EDA721-50AE-4193-B4DD-3E6CC9C63296}"/>
          </ac:spMkLst>
        </pc:spChg>
      </pc:sldChg>
      <pc:sldChg chg="add del">
        <pc:chgData name="Alanne Eemeli" userId="a143e023-ffcd-47ce-ba89-8a8293313fe9" providerId="ADAL" clId="{954FE041-3550-4AA6-9254-A230AE8A8639}" dt="2022-12-06T17:11:30.976" v="129" actId="47"/>
        <pc:sldMkLst>
          <pc:docMk/>
          <pc:sldMk cId="3905749783" sldId="261"/>
        </pc:sldMkLst>
      </pc:sldChg>
      <pc:sldChg chg="addSp modSp add mod">
        <pc:chgData name="Alanne Eemeli" userId="a143e023-ffcd-47ce-ba89-8a8293313fe9" providerId="ADAL" clId="{954FE041-3550-4AA6-9254-A230AE8A8639}" dt="2022-12-12T06:09:04.882" v="1376" actId="20577"/>
        <pc:sldMkLst>
          <pc:docMk/>
          <pc:sldMk cId="2108767172" sldId="263"/>
        </pc:sldMkLst>
        <pc:spChg chg="mod">
          <ac:chgData name="Alanne Eemeli" userId="a143e023-ffcd-47ce-ba89-8a8293313fe9" providerId="ADAL" clId="{954FE041-3550-4AA6-9254-A230AE8A8639}" dt="2022-12-06T16:23:50.960" v="113" actId="403"/>
          <ac:spMkLst>
            <pc:docMk/>
            <pc:sldMk cId="2108767172" sldId="263"/>
            <ac:spMk id="6" creationId="{4941C7F4-9E1B-4638-818B-D7B97BFA5211}"/>
          </ac:spMkLst>
        </pc:spChg>
        <pc:spChg chg="mod">
          <ac:chgData name="Alanne Eemeli" userId="a143e023-ffcd-47ce-ba89-8a8293313fe9" providerId="ADAL" clId="{954FE041-3550-4AA6-9254-A230AE8A8639}" dt="2022-12-06T17:16:59.646" v="147" actId="6549"/>
          <ac:spMkLst>
            <pc:docMk/>
            <pc:sldMk cId="2108767172" sldId="263"/>
            <ac:spMk id="7" creationId="{32727574-F17E-4ABD-9B83-87AA8D2CBBB4}"/>
          </ac:spMkLst>
        </pc:spChg>
        <pc:spChg chg="add mod">
          <ac:chgData name="Alanne Eemeli" userId="a143e023-ffcd-47ce-ba89-8a8293313fe9" providerId="ADAL" clId="{954FE041-3550-4AA6-9254-A230AE8A8639}" dt="2022-12-12T06:09:04.882" v="1376" actId="20577"/>
          <ac:spMkLst>
            <pc:docMk/>
            <pc:sldMk cId="2108767172" sldId="263"/>
            <ac:spMk id="8" creationId="{5ADAA06C-1632-4B35-929D-D30A15D9E383}"/>
          </ac:spMkLst>
        </pc:spChg>
      </pc:sldChg>
      <pc:sldChg chg="modSp add mod">
        <pc:chgData name="Alanne Eemeli" userId="a143e023-ffcd-47ce-ba89-8a8293313fe9" providerId="ADAL" clId="{954FE041-3550-4AA6-9254-A230AE8A8639}" dt="2022-12-12T06:11:09.737" v="1477" actId="20577"/>
        <pc:sldMkLst>
          <pc:docMk/>
          <pc:sldMk cId="3773978590" sldId="264"/>
        </pc:sldMkLst>
        <pc:spChg chg="mod">
          <ac:chgData name="Alanne Eemeli" userId="a143e023-ffcd-47ce-ba89-8a8293313fe9" providerId="ADAL" clId="{954FE041-3550-4AA6-9254-A230AE8A8639}" dt="2022-12-12T06:11:09.737" v="1477" actId="20577"/>
          <ac:spMkLst>
            <pc:docMk/>
            <pc:sldMk cId="3773978590" sldId="264"/>
            <ac:spMk id="6" creationId="{2AD97728-9444-41A9-86DE-5C622109EF84}"/>
          </ac:spMkLst>
        </pc:spChg>
      </pc:sldChg>
      <pc:sldChg chg="modSp add del mod ord">
        <pc:chgData name="Alanne Eemeli" userId="a143e023-ffcd-47ce-ba89-8a8293313fe9" providerId="ADAL" clId="{954FE041-3550-4AA6-9254-A230AE8A8639}" dt="2022-12-12T06:14:01.642" v="1652" actId="403"/>
        <pc:sldMkLst>
          <pc:docMk/>
          <pc:sldMk cId="2783988679" sldId="265"/>
        </pc:sldMkLst>
        <pc:spChg chg="mod">
          <ac:chgData name="Alanne Eemeli" userId="a143e023-ffcd-47ce-ba89-8a8293313fe9" providerId="ADAL" clId="{954FE041-3550-4AA6-9254-A230AE8A8639}" dt="2022-12-11T12:54:52.543" v="1292" actId="20577"/>
          <ac:spMkLst>
            <pc:docMk/>
            <pc:sldMk cId="2783988679" sldId="265"/>
            <ac:spMk id="5" creationId="{132AFD7E-B1BD-4F78-BF55-5952B2500EEF}"/>
          </ac:spMkLst>
        </pc:spChg>
        <pc:spChg chg="mod">
          <ac:chgData name="Alanne Eemeli" userId="a143e023-ffcd-47ce-ba89-8a8293313fe9" providerId="ADAL" clId="{954FE041-3550-4AA6-9254-A230AE8A8639}" dt="2022-12-12T06:14:01.642" v="1652" actId="403"/>
          <ac:spMkLst>
            <pc:docMk/>
            <pc:sldMk cId="2783988679" sldId="265"/>
            <ac:spMk id="6" creationId="{5AB1ED5D-7FBB-447A-8042-234CEF50C122}"/>
          </ac:spMkLst>
        </pc:spChg>
      </pc:sldChg>
      <pc:sldChg chg="modSp add mod">
        <pc:chgData name="Alanne Eemeli" userId="a143e023-ffcd-47ce-ba89-8a8293313fe9" providerId="ADAL" clId="{954FE041-3550-4AA6-9254-A230AE8A8639}" dt="2022-12-12T06:16:01.462" v="1692" actId="20577"/>
        <pc:sldMkLst>
          <pc:docMk/>
          <pc:sldMk cId="2346254324" sldId="266"/>
        </pc:sldMkLst>
        <pc:spChg chg="mod">
          <ac:chgData name="Alanne Eemeli" userId="a143e023-ffcd-47ce-ba89-8a8293313fe9" providerId="ADAL" clId="{954FE041-3550-4AA6-9254-A230AE8A8639}" dt="2022-12-12T06:13:33.050" v="1643" actId="20577"/>
          <ac:spMkLst>
            <pc:docMk/>
            <pc:sldMk cId="2346254324" sldId="266"/>
            <ac:spMk id="5" creationId="{702C36B5-E2AC-49FD-A035-E408921E53DC}"/>
          </ac:spMkLst>
        </pc:spChg>
        <pc:spChg chg="mod">
          <ac:chgData name="Alanne Eemeli" userId="a143e023-ffcd-47ce-ba89-8a8293313fe9" providerId="ADAL" clId="{954FE041-3550-4AA6-9254-A230AE8A8639}" dt="2022-12-12T06:12:22.414" v="1580" actId="20577"/>
          <ac:spMkLst>
            <pc:docMk/>
            <pc:sldMk cId="2346254324" sldId="266"/>
            <ac:spMk id="6" creationId="{EC8E9D96-05E8-492A-93DB-CF83EF3FC0A6}"/>
          </ac:spMkLst>
        </pc:spChg>
        <pc:spChg chg="mod">
          <ac:chgData name="Alanne Eemeli" userId="a143e023-ffcd-47ce-ba89-8a8293313fe9" providerId="ADAL" clId="{954FE041-3550-4AA6-9254-A230AE8A8639}" dt="2022-12-12T06:16:01.462" v="1692" actId="20577"/>
          <ac:spMkLst>
            <pc:docMk/>
            <pc:sldMk cId="2346254324" sldId="266"/>
            <ac:spMk id="7" creationId="{87CE7173-9BA6-46B3-8FE2-BB193A70BACA}"/>
          </ac:spMkLst>
        </pc:spChg>
      </pc:sldChg>
      <pc:sldChg chg="modSp add mod">
        <pc:chgData name="Alanne Eemeli" userId="a143e023-ffcd-47ce-ba89-8a8293313fe9" providerId="ADAL" clId="{954FE041-3550-4AA6-9254-A230AE8A8639}" dt="2022-12-06T17:29:34.868" v="354" actId="403"/>
        <pc:sldMkLst>
          <pc:docMk/>
          <pc:sldMk cId="3445048090" sldId="267"/>
        </pc:sldMkLst>
        <pc:spChg chg="mod">
          <ac:chgData name="Alanne Eemeli" userId="a143e023-ffcd-47ce-ba89-8a8293313fe9" providerId="ADAL" clId="{954FE041-3550-4AA6-9254-A230AE8A8639}" dt="2022-12-06T17:29:34.868" v="354" actId="403"/>
          <ac:spMkLst>
            <pc:docMk/>
            <pc:sldMk cId="3445048090" sldId="267"/>
            <ac:spMk id="6" creationId="{12760CB2-2E7E-467E-ACF9-B6246C93840D}"/>
          </ac:spMkLst>
        </pc:spChg>
      </pc:sldChg>
      <pc:sldChg chg="modSp add mod">
        <pc:chgData name="Alanne Eemeli" userId="a143e023-ffcd-47ce-ba89-8a8293313fe9" providerId="ADAL" clId="{954FE041-3550-4AA6-9254-A230AE8A8639}" dt="2022-12-12T06:15:25.895" v="1661" actId="403"/>
        <pc:sldMkLst>
          <pc:docMk/>
          <pc:sldMk cId="1997105193" sldId="268"/>
        </pc:sldMkLst>
        <pc:spChg chg="mod">
          <ac:chgData name="Alanne Eemeli" userId="a143e023-ffcd-47ce-ba89-8a8293313fe9" providerId="ADAL" clId="{954FE041-3550-4AA6-9254-A230AE8A8639}" dt="2022-12-12T06:15:25.895" v="1661" actId="403"/>
          <ac:spMkLst>
            <pc:docMk/>
            <pc:sldMk cId="1997105193" sldId="268"/>
            <ac:spMk id="6" creationId="{40D60C88-D8C6-4E97-808A-97E1131A9B1F}"/>
          </ac:spMkLst>
        </pc:spChg>
      </pc:sldChg>
      <pc:sldChg chg="add">
        <pc:chgData name="Alanne Eemeli" userId="a143e023-ffcd-47ce-ba89-8a8293313fe9" providerId="ADAL" clId="{954FE041-3550-4AA6-9254-A230AE8A8639}" dt="2022-12-06T17:28:32.519" v="314"/>
        <pc:sldMkLst>
          <pc:docMk/>
          <pc:sldMk cId="3845663753" sldId="273"/>
        </pc:sldMkLst>
      </pc:sldChg>
      <pc:sldChg chg="modSp add del">
        <pc:chgData name="Alanne Eemeli" userId="a143e023-ffcd-47ce-ba89-8a8293313fe9" providerId="ADAL" clId="{954FE041-3550-4AA6-9254-A230AE8A8639}" dt="2022-12-06T17:29:19.979" v="352" actId="47"/>
        <pc:sldMkLst>
          <pc:docMk/>
          <pc:sldMk cId="3484987043" sldId="274"/>
        </pc:sldMkLst>
        <pc:spChg chg="mod">
          <ac:chgData name="Alanne Eemeli" userId="a143e023-ffcd-47ce-ba89-8a8293313fe9" providerId="ADAL" clId="{954FE041-3550-4AA6-9254-A230AE8A8639}" dt="2022-12-06T17:28:32.519" v="314"/>
          <ac:spMkLst>
            <pc:docMk/>
            <pc:sldMk cId="3484987043" sldId="274"/>
            <ac:spMk id="4" creationId="{BEA2645E-CE1E-43A9-98AE-003F56564250}"/>
          </ac:spMkLst>
        </pc:spChg>
      </pc:sldChg>
      <pc:sldChg chg="add">
        <pc:chgData name="Alanne Eemeli" userId="a143e023-ffcd-47ce-ba89-8a8293313fe9" providerId="ADAL" clId="{954FE041-3550-4AA6-9254-A230AE8A8639}" dt="2022-12-06T17:28:32.519" v="314"/>
        <pc:sldMkLst>
          <pc:docMk/>
          <pc:sldMk cId="2814448217" sldId="275"/>
        </pc:sldMkLst>
      </pc:sldChg>
      <pc:sldChg chg="delSp modSp add mod">
        <pc:chgData name="Alanne Eemeli" userId="a143e023-ffcd-47ce-ba89-8a8293313fe9" providerId="ADAL" clId="{954FE041-3550-4AA6-9254-A230AE8A8639}" dt="2022-12-12T06:15:33.215" v="1665" actId="27636"/>
        <pc:sldMkLst>
          <pc:docMk/>
          <pc:sldMk cId="200819284" sldId="276"/>
        </pc:sldMkLst>
        <pc:spChg chg="del">
          <ac:chgData name="Alanne Eemeli" userId="a143e023-ffcd-47ce-ba89-8a8293313fe9" providerId="ADAL" clId="{954FE041-3550-4AA6-9254-A230AE8A8639}" dt="2022-12-06T17:28:42.253" v="316" actId="478"/>
          <ac:spMkLst>
            <pc:docMk/>
            <pc:sldMk cId="200819284" sldId="276"/>
            <ac:spMk id="4" creationId="{BCDD09BA-D48D-46FC-90ED-3ECE5A2D6985}"/>
          </ac:spMkLst>
        </pc:spChg>
        <pc:spChg chg="mod">
          <ac:chgData name="Alanne Eemeli" userId="a143e023-ffcd-47ce-ba89-8a8293313fe9" providerId="ADAL" clId="{954FE041-3550-4AA6-9254-A230AE8A8639}" dt="2022-12-12T06:15:33.215" v="1665" actId="27636"/>
          <ac:spMkLst>
            <pc:docMk/>
            <pc:sldMk cId="200819284" sldId="276"/>
            <ac:spMk id="7" creationId="{B2728BCE-936C-4C48-A9EA-1885D791A669}"/>
          </ac:spMkLst>
        </pc:spChg>
      </pc:sldChg>
      <pc:sldChg chg="add">
        <pc:chgData name="Alanne Eemeli" userId="a143e023-ffcd-47ce-ba89-8a8293313fe9" providerId="ADAL" clId="{954FE041-3550-4AA6-9254-A230AE8A8639}" dt="2022-12-06T17:28:32.519" v="314"/>
        <pc:sldMkLst>
          <pc:docMk/>
          <pc:sldMk cId="2473041238" sldId="277"/>
        </pc:sldMkLst>
      </pc:sldChg>
      <pc:sldChg chg="modSp add">
        <pc:chgData name="Alanne Eemeli" userId="a143e023-ffcd-47ce-ba89-8a8293313fe9" providerId="ADAL" clId="{954FE041-3550-4AA6-9254-A230AE8A8639}" dt="2022-12-06T16:25:41.511" v="117"/>
        <pc:sldMkLst>
          <pc:docMk/>
          <pc:sldMk cId="2460100807" sldId="279"/>
        </pc:sldMkLst>
        <pc:spChg chg="mod">
          <ac:chgData name="Alanne Eemeli" userId="a143e023-ffcd-47ce-ba89-8a8293313fe9" providerId="ADAL" clId="{954FE041-3550-4AA6-9254-A230AE8A8639}" dt="2022-12-06T16:25:41.511" v="117"/>
          <ac:spMkLst>
            <pc:docMk/>
            <pc:sldMk cId="2460100807" sldId="279"/>
            <ac:spMk id="5" creationId="{11FEB742-6A15-4098-A32D-F29E0268DEE1}"/>
          </ac:spMkLst>
        </pc:spChg>
      </pc:sldChg>
      <pc:sldChg chg="addSp delSp modSp add mod">
        <pc:chgData name="Alanne Eemeli" userId="a143e023-ffcd-47ce-ba89-8a8293313fe9" providerId="ADAL" clId="{954FE041-3550-4AA6-9254-A230AE8A8639}" dt="2022-12-06T17:15:19.872" v="140" actId="403"/>
        <pc:sldMkLst>
          <pc:docMk/>
          <pc:sldMk cId="312292466" sldId="280"/>
        </pc:sldMkLst>
        <pc:spChg chg="mod">
          <ac:chgData name="Alanne Eemeli" userId="a143e023-ffcd-47ce-ba89-8a8293313fe9" providerId="ADAL" clId="{954FE041-3550-4AA6-9254-A230AE8A8639}" dt="2022-12-06T16:25:41.511" v="117"/>
          <ac:spMkLst>
            <pc:docMk/>
            <pc:sldMk cId="312292466" sldId="280"/>
            <ac:spMk id="5" creationId="{D4A862D6-D074-4C36-B186-9FC6E1049BE5}"/>
          </ac:spMkLst>
        </pc:spChg>
        <pc:spChg chg="mod">
          <ac:chgData name="Alanne Eemeli" userId="a143e023-ffcd-47ce-ba89-8a8293313fe9" providerId="ADAL" clId="{954FE041-3550-4AA6-9254-A230AE8A8639}" dt="2022-12-06T17:15:19.872" v="140" actId="403"/>
          <ac:spMkLst>
            <pc:docMk/>
            <pc:sldMk cId="312292466" sldId="280"/>
            <ac:spMk id="8" creationId="{17EAB145-BA3E-4E3B-8405-3FA704ACEE13}"/>
          </ac:spMkLst>
        </pc:spChg>
        <pc:picChg chg="add mod">
          <ac:chgData name="Alanne Eemeli" userId="a143e023-ffcd-47ce-ba89-8a8293313fe9" providerId="ADAL" clId="{954FE041-3550-4AA6-9254-A230AE8A8639}" dt="2022-12-06T17:15:01.580" v="133" actId="1076"/>
          <ac:picMkLst>
            <pc:docMk/>
            <pc:sldMk cId="312292466" sldId="280"/>
            <ac:picMk id="3" creationId="{ED7F7F80-F58A-43C9-BD4B-64BB8435AC38}"/>
          </ac:picMkLst>
        </pc:picChg>
        <pc:picChg chg="del">
          <ac:chgData name="Alanne Eemeli" userId="a143e023-ffcd-47ce-ba89-8a8293313fe9" providerId="ADAL" clId="{954FE041-3550-4AA6-9254-A230AE8A8639}" dt="2022-12-06T17:13:16.696" v="130" actId="478"/>
          <ac:picMkLst>
            <pc:docMk/>
            <pc:sldMk cId="312292466" sldId="280"/>
            <ac:picMk id="9" creationId="{B19A35E0-FBC3-4512-9944-253704ED5815}"/>
          </ac:picMkLst>
        </pc:picChg>
      </pc:sldChg>
      <pc:sldChg chg="modSp add mod">
        <pc:chgData name="Alanne Eemeli" userId="a143e023-ffcd-47ce-ba89-8a8293313fe9" providerId="ADAL" clId="{954FE041-3550-4AA6-9254-A230AE8A8639}" dt="2022-12-12T06:11:04.017" v="1469" actId="403"/>
        <pc:sldMkLst>
          <pc:docMk/>
          <pc:sldMk cId="600525218" sldId="281"/>
        </pc:sldMkLst>
        <pc:spChg chg="mod">
          <ac:chgData name="Alanne Eemeli" userId="a143e023-ffcd-47ce-ba89-8a8293313fe9" providerId="ADAL" clId="{954FE041-3550-4AA6-9254-A230AE8A8639}" dt="2022-12-12T06:10:27.387" v="1423" actId="20577"/>
          <ac:spMkLst>
            <pc:docMk/>
            <pc:sldMk cId="600525218" sldId="281"/>
            <ac:spMk id="5" creationId="{47280E0E-CD52-4315-9B48-5344E21B7578}"/>
          </ac:spMkLst>
        </pc:spChg>
        <pc:spChg chg="mod">
          <ac:chgData name="Alanne Eemeli" userId="a143e023-ffcd-47ce-ba89-8a8293313fe9" providerId="ADAL" clId="{954FE041-3550-4AA6-9254-A230AE8A8639}" dt="2022-12-12T06:11:04.017" v="1469" actId="403"/>
          <ac:spMkLst>
            <pc:docMk/>
            <pc:sldMk cId="600525218" sldId="281"/>
            <ac:spMk id="6" creationId="{2AD97728-9444-41A9-86DE-5C622109EF84}"/>
          </ac:spMkLst>
        </pc:spChg>
        <pc:spChg chg="mod">
          <ac:chgData name="Alanne Eemeli" userId="a143e023-ffcd-47ce-ba89-8a8293313fe9" providerId="ADAL" clId="{954FE041-3550-4AA6-9254-A230AE8A8639}" dt="2022-12-12T06:09:56.254" v="1408" actId="20577"/>
          <ac:spMkLst>
            <pc:docMk/>
            <pc:sldMk cId="600525218" sldId="281"/>
            <ac:spMk id="7" creationId="{82B868A7-95CC-42BB-B919-13104957ECDF}"/>
          </ac:spMkLst>
        </pc:spChg>
      </pc:sldChg>
      <pc:sldChg chg="addSp delSp modSp add mod">
        <pc:chgData name="Alanne Eemeli" userId="a143e023-ffcd-47ce-ba89-8a8293313fe9" providerId="ADAL" clId="{954FE041-3550-4AA6-9254-A230AE8A8639}" dt="2022-12-12T06:11:50.605" v="1494" actId="20577"/>
        <pc:sldMkLst>
          <pc:docMk/>
          <pc:sldMk cId="1619823792" sldId="282"/>
        </pc:sldMkLst>
        <pc:spChg chg="mod">
          <ac:chgData name="Alanne Eemeli" userId="a143e023-ffcd-47ce-ba89-8a8293313fe9" providerId="ADAL" clId="{954FE041-3550-4AA6-9254-A230AE8A8639}" dt="2022-12-06T16:25:41.511" v="117"/>
          <ac:spMkLst>
            <pc:docMk/>
            <pc:sldMk cId="1619823792" sldId="282"/>
            <ac:spMk id="5" creationId="{D4A862D6-D074-4C36-B186-9FC6E1049BE5}"/>
          </ac:spMkLst>
        </pc:spChg>
        <pc:spChg chg="mod">
          <ac:chgData name="Alanne Eemeli" userId="a143e023-ffcd-47ce-ba89-8a8293313fe9" providerId="ADAL" clId="{954FE041-3550-4AA6-9254-A230AE8A8639}" dt="2022-12-12T06:11:50.605" v="1494" actId="20577"/>
          <ac:spMkLst>
            <pc:docMk/>
            <pc:sldMk cId="1619823792" sldId="282"/>
            <ac:spMk id="8" creationId="{17EAB145-BA3E-4E3B-8405-3FA704ACEE13}"/>
          </ac:spMkLst>
        </pc:spChg>
        <pc:picChg chg="add del mod">
          <ac:chgData name="Alanne Eemeli" userId="a143e023-ffcd-47ce-ba89-8a8293313fe9" providerId="ADAL" clId="{954FE041-3550-4AA6-9254-A230AE8A8639}" dt="2022-12-12T06:11:14.708" v="1478" actId="478"/>
          <ac:picMkLst>
            <pc:docMk/>
            <pc:sldMk cId="1619823792" sldId="282"/>
            <ac:picMk id="3" creationId="{AC781BFF-DE6B-41EF-97ED-2395F07DD732}"/>
          </ac:picMkLst>
        </pc:picChg>
        <pc:picChg chg="add mod">
          <ac:chgData name="Alanne Eemeli" userId="a143e023-ffcd-47ce-ba89-8a8293313fe9" providerId="ADAL" clId="{954FE041-3550-4AA6-9254-A230AE8A8639}" dt="2022-12-12T06:11:42.684" v="1480" actId="1076"/>
          <ac:picMkLst>
            <pc:docMk/>
            <pc:sldMk cId="1619823792" sldId="282"/>
            <ac:picMk id="9" creationId="{894C2068-052E-4314-9488-6815C5B1485E}"/>
          </ac:picMkLst>
        </pc:picChg>
        <pc:picChg chg="del">
          <ac:chgData name="Alanne Eemeli" userId="a143e023-ffcd-47ce-ba89-8a8293313fe9" providerId="ADAL" clId="{954FE041-3550-4AA6-9254-A230AE8A8639}" dt="2022-12-06T17:15:27.997" v="141" actId="478"/>
          <ac:picMkLst>
            <pc:docMk/>
            <pc:sldMk cId="1619823792" sldId="282"/>
            <ac:picMk id="10" creationId="{5B4F1D3C-2E8C-44BC-B9EE-C107E12CCF2D}"/>
          </ac:picMkLst>
        </pc:picChg>
      </pc:sldChg>
      <pc:sldChg chg="modSp add del mod">
        <pc:chgData name="Alanne Eemeli" userId="a143e023-ffcd-47ce-ba89-8a8293313fe9" providerId="ADAL" clId="{954FE041-3550-4AA6-9254-A230AE8A8639}" dt="2022-12-11T11:40:26.423" v="962" actId="2696"/>
        <pc:sldMkLst>
          <pc:docMk/>
          <pc:sldMk cId="523487980" sldId="283"/>
        </pc:sldMkLst>
        <pc:spChg chg="mod">
          <ac:chgData name="Alanne Eemeli" userId="a143e023-ffcd-47ce-ba89-8a8293313fe9" providerId="ADAL" clId="{954FE041-3550-4AA6-9254-A230AE8A8639}" dt="2022-12-06T16:25:41.511" v="117"/>
          <ac:spMkLst>
            <pc:docMk/>
            <pc:sldMk cId="523487980" sldId="283"/>
            <ac:spMk id="6" creationId="{C1F342C4-496A-4931-B366-59F88C13B168}"/>
          </ac:spMkLst>
        </pc:spChg>
        <pc:spChg chg="mod">
          <ac:chgData name="Alanne Eemeli" userId="a143e023-ffcd-47ce-ba89-8a8293313fe9" providerId="ADAL" clId="{954FE041-3550-4AA6-9254-A230AE8A8639}" dt="2022-12-06T16:25:41.845" v="118" actId="27636"/>
          <ac:spMkLst>
            <pc:docMk/>
            <pc:sldMk cId="523487980" sldId="283"/>
            <ac:spMk id="9" creationId="{1B7A9148-5F4F-4B6F-991C-09D48C483955}"/>
          </ac:spMkLst>
        </pc:spChg>
      </pc:sldChg>
      <pc:sldChg chg="add ord">
        <pc:chgData name="Alanne Eemeli" userId="a143e023-ffcd-47ce-ba89-8a8293313fe9" providerId="ADAL" clId="{954FE041-3550-4AA6-9254-A230AE8A8639}" dt="2022-12-11T11:43:05.985" v="967"/>
        <pc:sldMkLst>
          <pc:docMk/>
          <pc:sldMk cId="2386002346" sldId="283"/>
        </pc:sldMkLst>
      </pc:sldChg>
      <pc:sldChg chg="modSp add del modAnim">
        <pc:chgData name="Alanne Eemeli" userId="a143e023-ffcd-47ce-ba89-8a8293313fe9" providerId="ADAL" clId="{954FE041-3550-4AA6-9254-A230AE8A8639}" dt="2022-12-11T11:40:26.423" v="962" actId="2696"/>
        <pc:sldMkLst>
          <pc:docMk/>
          <pc:sldMk cId="2553572379" sldId="284"/>
        </pc:sldMkLst>
        <pc:spChg chg="mod">
          <ac:chgData name="Alanne Eemeli" userId="a143e023-ffcd-47ce-ba89-8a8293313fe9" providerId="ADAL" clId="{954FE041-3550-4AA6-9254-A230AE8A8639}" dt="2022-12-06T16:25:41.511" v="117"/>
          <ac:spMkLst>
            <pc:docMk/>
            <pc:sldMk cId="2553572379" sldId="284"/>
            <ac:spMk id="5" creationId="{D4A862D6-D074-4C36-B186-9FC6E1049BE5}"/>
          </ac:spMkLst>
        </pc:spChg>
      </pc:sldChg>
      <pc:sldChg chg="add ord">
        <pc:chgData name="Alanne Eemeli" userId="a143e023-ffcd-47ce-ba89-8a8293313fe9" providerId="ADAL" clId="{954FE041-3550-4AA6-9254-A230AE8A8639}" dt="2022-12-11T11:42:58.274" v="965"/>
        <pc:sldMkLst>
          <pc:docMk/>
          <pc:sldMk cId="2720250511" sldId="284"/>
        </pc:sldMkLst>
      </pc:sldChg>
      <pc:sldChg chg="add del ord">
        <pc:chgData name="Alanne Eemeli" userId="a143e023-ffcd-47ce-ba89-8a8293313fe9" providerId="ADAL" clId="{954FE041-3550-4AA6-9254-A230AE8A8639}" dt="2022-12-11T12:29:51.918" v="1290"/>
        <pc:sldMkLst>
          <pc:docMk/>
          <pc:sldMk cId="880054698" sldId="285"/>
        </pc:sldMkLst>
      </pc:sldChg>
      <pc:sldChg chg="delSp modSp add del mod">
        <pc:chgData name="Alanne Eemeli" userId="a143e023-ffcd-47ce-ba89-8a8293313fe9" providerId="ADAL" clId="{954FE041-3550-4AA6-9254-A230AE8A8639}" dt="2022-12-06T17:21:18.062" v="204" actId="47"/>
        <pc:sldMkLst>
          <pc:docMk/>
          <pc:sldMk cId="3747002513" sldId="286"/>
        </pc:sldMkLst>
        <pc:spChg chg="mod">
          <ac:chgData name="Alanne Eemeli" userId="a143e023-ffcd-47ce-ba89-8a8293313fe9" providerId="ADAL" clId="{954FE041-3550-4AA6-9254-A230AE8A8639}" dt="2022-12-06T17:18:28.236" v="152"/>
          <ac:spMkLst>
            <pc:docMk/>
            <pc:sldMk cId="3747002513" sldId="286"/>
            <ac:spMk id="5" creationId="{D4A862D6-D074-4C36-B186-9FC6E1049BE5}"/>
          </ac:spMkLst>
        </pc:spChg>
        <pc:picChg chg="del">
          <ac:chgData name="Alanne Eemeli" userId="a143e023-ffcd-47ce-ba89-8a8293313fe9" providerId="ADAL" clId="{954FE041-3550-4AA6-9254-A230AE8A8639}" dt="2022-12-06T17:19:28.466" v="176" actId="478"/>
          <ac:picMkLst>
            <pc:docMk/>
            <pc:sldMk cId="3747002513" sldId="286"/>
            <ac:picMk id="3" creationId="{2872298D-33B6-4EA8-A6B8-56A56C5DECBD}"/>
          </ac:picMkLst>
        </pc:picChg>
      </pc:sldChg>
      <pc:sldChg chg="modSp mod">
        <pc:chgData name="Alanne Eemeli" userId="a143e023-ffcd-47ce-ba89-8a8293313fe9" providerId="ADAL" clId="{954FE041-3550-4AA6-9254-A230AE8A8639}" dt="2022-12-06T17:11:18.856" v="128" actId="20577"/>
        <pc:sldMkLst>
          <pc:docMk/>
          <pc:sldMk cId="3687109664" sldId="287"/>
        </pc:sldMkLst>
        <pc:spChg chg="mod">
          <ac:chgData name="Alanne Eemeli" userId="a143e023-ffcd-47ce-ba89-8a8293313fe9" providerId="ADAL" clId="{954FE041-3550-4AA6-9254-A230AE8A8639}" dt="2022-12-06T17:11:18.856" v="128" actId="20577"/>
          <ac:spMkLst>
            <pc:docMk/>
            <pc:sldMk cId="3687109664" sldId="287"/>
            <ac:spMk id="8" creationId="{17EAB145-BA3E-4E3B-8405-3FA704ACEE13}"/>
          </ac:spMkLst>
        </pc:spChg>
      </pc:sldChg>
      <pc:sldChg chg="modSp add mod ord">
        <pc:chgData name="Alanne Eemeli" userId="a143e023-ffcd-47ce-ba89-8a8293313fe9" providerId="ADAL" clId="{954FE041-3550-4AA6-9254-A230AE8A8639}" dt="2022-12-06T16:22:06.426" v="108" actId="1076"/>
        <pc:sldMkLst>
          <pc:docMk/>
          <pc:sldMk cId="279932246" sldId="288"/>
        </pc:sldMkLst>
        <pc:spChg chg="mod">
          <ac:chgData name="Alanne Eemeli" userId="a143e023-ffcd-47ce-ba89-8a8293313fe9" providerId="ADAL" clId="{954FE041-3550-4AA6-9254-A230AE8A8639}" dt="2022-12-06T16:12:53.234" v="2"/>
          <ac:spMkLst>
            <pc:docMk/>
            <pc:sldMk cId="279932246" sldId="288"/>
            <ac:spMk id="5" creationId="{D4A862D6-D074-4C36-B186-9FC6E1049BE5}"/>
          </ac:spMkLst>
        </pc:spChg>
        <pc:spChg chg="mod">
          <ac:chgData name="Alanne Eemeli" userId="a143e023-ffcd-47ce-ba89-8a8293313fe9" providerId="ADAL" clId="{954FE041-3550-4AA6-9254-A230AE8A8639}" dt="2022-12-06T16:19:52.507" v="37" actId="20577"/>
          <ac:spMkLst>
            <pc:docMk/>
            <pc:sldMk cId="279932246" sldId="288"/>
            <ac:spMk id="6" creationId="{0F2FFE4D-D13B-4C83-A4BD-70C5B30BA962}"/>
          </ac:spMkLst>
        </pc:spChg>
        <pc:spChg chg="mod">
          <ac:chgData name="Alanne Eemeli" userId="a143e023-ffcd-47ce-ba89-8a8293313fe9" providerId="ADAL" clId="{954FE041-3550-4AA6-9254-A230AE8A8639}" dt="2022-12-06T16:21:52.799" v="107" actId="113"/>
          <ac:spMkLst>
            <pc:docMk/>
            <pc:sldMk cId="279932246" sldId="288"/>
            <ac:spMk id="8" creationId="{17EAB145-BA3E-4E3B-8405-3FA704ACEE13}"/>
          </ac:spMkLst>
        </pc:spChg>
        <pc:spChg chg="mod">
          <ac:chgData name="Alanne Eemeli" userId="a143e023-ffcd-47ce-ba89-8a8293313fe9" providerId="ADAL" clId="{954FE041-3550-4AA6-9254-A230AE8A8639}" dt="2022-12-06T16:22:06.426" v="108" actId="1076"/>
          <ac:spMkLst>
            <pc:docMk/>
            <pc:sldMk cId="279932246" sldId="288"/>
            <ac:spMk id="9" creationId="{6AB97F92-307D-4DA0-8419-9CC2BFD16FBC}"/>
          </ac:spMkLst>
        </pc:spChg>
      </pc:sldChg>
      <pc:sldChg chg="modSp add del mod">
        <pc:chgData name="Alanne Eemeli" userId="a143e023-ffcd-47ce-ba89-8a8293313fe9" providerId="ADAL" clId="{954FE041-3550-4AA6-9254-A230AE8A8639}" dt="2022-12-06T16:22:13.481" v="109" actId="47"/>
        <pc:sldMkLst>
          <pc:docMk/>
          <pc:sldMk cId="1828927773" sldId="289"/>
        </pc:sldMkLst>
        <pc:spChg chg="mod">
          <ac:chgData name="Alanne Eemeli" userId="a143e023-ffcd-47ce-ba89-8a8293313fe9" providerId="ADAL" clId="{954FE041-3550-4AA6-9254-A230AE8A8639}" dt="2022-12-06T16:13:12.148" v="5"/>
          <ac:spMkLst>
            <pc:docMk/>
            <pc:sldMk cId="1828927773" sldId="289"/>
            <ac:spMk id="5" creationId="{D4A862D6-D074-4C36-B186-9FC6E1049BE5}"/>
          </ac:spMkLst>
        </pc:spChg>
        <pc:picChg chg="mod">
          <ac:chgData name="Alanne Eemeli" userId="a143e023-ffcd-47ce-ba89-8a8293313fe9" providerId="ADAL" clId="{954FE041-3550-4AA6-9254-A230AE8A8639}" dt="2022-12-06T16:18:24.471" v="34" actId="1076"/>
          <ac:picMkLst>
            <pc:docMk/>
            <pc:sldMk cId="1828927773" sldId="289"/>
            <ac:picMk id="3" creationId="{FF7B53A0-C2DF-48AE-8B3C-13F730E08FE0}"/>
          </ac:picMkLst>
        </pc:picChg>
      </pc:sldChg>
      <pc:sldChg chg="addSp modSp add mod modClrScheme chgLayout">
        <pc:chgData name="Alanne Eemeli" userId="a143e023-ffcd-47ce-ba89-8a8293313fe9" providerId="ADAL" clId="{954FE041-3550-4AA6-9254-A230AE8A8639}" dt="2022-12-06T17:24:09.197" v="241" actId="700"/>
        <pc:sldMkLst>
          <pc:docMk/>
          <pc:sldMk cId="3440377540" sldId="290"/>
        </pc:sldMkLst>
        <pc:spChg chg="mod ord">
          <ac:chgData name="Alanne Eemeli" userId="a143e023-ffcd-47ce-ba89-8a8293313fe9" providerId="ADAL" clId="{954FE041-3550-4AA6-9254-A230AE8A8639}" dt="2022-12-06T17:24:09.197" v="241" actId="700"/>
          <ac:spMkLst>
            <pc:docMk/>
            <pc:sldMk cId="3440377540" sldId="290"/>
            <ac:spMk id="2" creationId="{241B6C6D-CFD4-4F9F-A769-EC4A887FA20C}"/>
          </ac:spMkLst>
        </pc:spChg>
        <pc:spChg chg="mod ord">
          <ac:chgData name="Alanne Eemeli" userId="a143e023-ffcd-47ce-ba89-8a8293313fe9" providerId="ADAL" clId="{954FE041-3550-4AA6-9254-A230AE8A8639}" dt="2022-12-06T17:24:09.197" v="241" actId="700"/>
          <ac:spMkLst>
            <pc:docMk/>
            <pc:sldMk cId="3440377540" sldId="290"/>
            <ac:spMk id="3" creationId="{83424379-95AA-4708-8594-1760B52CC18C}"/>
          </ac:spMkLst>
        </pc:spChg>
        <pc:spChg chg="mod ord">
          <ac:chgData name="Alanne Eemeli" userId="a143e023-ffcd-47ce-ba89-8a8293313fe9" providerId="ADAL" clId="{954FE041-3550-4AA6-9254-A230AE8A8639}" dt="2022-12-06T17:24:09.197" v="241" actId="700"/>
          <ac:spMkLst>
            <pc:docMk/>
            <pc:sldMk cId="3440377540" sldId="290"/>
            <ac:spMk id="4" creationId="{8CBD7E80-4E96-4B8C-ACF4-104023D63D6A}"/>
          </ac:spMkLst>
        </pc:spChg>
        <pc:spChg chg="add mod ord">
          <ac:chgData name="Alanne Eemeli" userId="a143e023-ffcd-47ce-ba89-8a8293313fe9" providerId="ADAL" clId="{954FE041-3550-4AA6-9254-A230AE8A8639}" dt="2022-12-06T17:24:09.197" v="241" actId="700"/>
          <ac:spMkLst>
            <pc:docMk/>
            <pc:sldMk cId="3440377540" sldId="290"/>
            <ac:spMk id="5" creationId="{CB1904B5-A457-419E-A5A6-8BCD4E9F6B8D}"/>
          </ac:spMkLst>
        </pc:spChg>
      </pc:sldChg>
      <pc:sldChg chg="add">
        <pc:chgData name="Alanne Eemeli" userId="a143e023-ffcd-47ce-ba89-8a8293313fe9" providerId="ADAL" clId="{954FE041-3550-4AA6-9254-A230AE8A8639}" dt="2022-12-06T17:23:09.280" v="237"/>
        <pc:sldMkLst>
          <pc:docMk/>
          <pc:sldMk cId="755077223" sldId="291"/>
        </pc:sldMkLst>
      </pc:sldChg>
      <pc:sldChg chg="modSp add mod">
        <pc:chgData name="Alanne Eemeli" userId="a143e023-ffcd-47ce-ba89-8a8293313fe9" providerId="ADAL" clId="{954FE041-3550-4AA6-9254-A230AE8A8639}" dt="2022-12-06T17:50:16.460" v="525" actId="20577"/>
        <pc:sldMkLst>
          <pc:docMk/>
          <pc:sldMk cId="415168332" sldId="292"/>
        </pc:sldMkLst>
        <pc:spChg chg="mod">
          <ac:chgData name="Alanne Eemeli" userId="a143e023-ffcd-47ce-ba89-8a8293313fe9" providerId="ADAL" clId="{954FE041-3550-4AA6-9254-A230AE8A8639}" dt="2022-12-06T17:49:53.198" v="519" actId="20577"/>
          <ac:spMkLst>
            <pc:docMk/>
            <pc:sldMk cId="415168332" sldId="292"/>
            <ac:spMk id="8" creationId="{8B6823E0-9608-4F50-AB44-67005A865E98}"/>
          </ac:spMkLst>
        </pc:spChg>
        <pc:graphicFrameChg chg="mod">
          <ac:chgData name="Alanne Eemeli" userId="a143e023-ffcd-47ce-ba89-8a8293313fe9" providerId="ADAL" clId="{954FE041-3550-4AA6-9254-A230AE8A8639}" dt="2022-12-06T17:50:16.460" v="525" actId="20577"/>
          <ac:graphicFrameMkLst>
            <pc:docMk/>
            <pc:sldMk cId="415168332" sldId="292"/>
            <ac:graphicFrameMk id="9" creationId="{5BA716F5-30DE-41A9-BB8C-8A68A13B6E11}"/>
          </ac:graphicFrameMkLst>
        </pc:graphicFrameChg>
      </pc:sldChg>
      <pc:sldChg chg="addSp modSp add mod modClrScheme chgLayout">
        <pc:chgData name="Alanne Eemeli" userId="a143e023-ffcd-47ce-ba89-8a8293313fe9" providerId="ADAL" clId="{954FE041-3550-4AA6-9254-A230AE8A8639}" dt="2022-12-06T17:40:05.582" v="449" actId="27636"/>
        <pc:sldMkLst>
          <pc:docMk/>
          <pc:sldMk cId="2990486568" sldId="293"/>
        </pc:sldMkLst>
        <pc:spChg chg="mod ord">
          <ac:chgData name="Alanne Eemeli" userId="a143e023-ffcd-47ce-ba89-8a8293313fe9" providerId="ADAL" clId="{954FE041-3550-4AA6-9254-A230AE8A8639}" dt="2022-12-06T17:39:57.043" v="441" actId="27636"/>
          <ac:spMkLst>
            <pc:docMk/>
            <pc:sldMk cId="2990486568" sldId="293"/>
            <ac:spMk id="2" creationId="{F23062D6-EC9B-4502-B737-DF68049BA5FB}"/>
          </ac:spMkLst>
        </pc:spChg>
        <pc:spChg chg="mod ord">
          <ac:chgData name="Alanne Eemeli" userId="a143e023-ffcd-47ce-ba89-8a8293313fe9" providerId="ADAL" clId="{954FE041-3550-4AA6-9254-A230AE8A8639}" dt="2022-12-06T17:39:59.978" v="444" actId="27636"/>
          <ac:spMkLst>
            <pc:docMk/>
            <pc:sldMk cId="2990486568" sldId="293"/>
            <ac:spMk id="3" creationId="{DB5A583A-F222-46BA-BF2F-0485D1645189}"/>
          </ac:spMkLst>
        </pc:spChg>
        <pc:spChg chg="mod ord">
          <ac:chgData name="Alanne Eemeli" userId="a143e023-ffcd-47ce-ba89-8a8293313fe9" providerId="ADAL" clId="{954FE041-3550-4AA6-9254-A230AE8A8639}" dt="2022-12-06T17:39:56.846" v="440" actId="700"/>
          <ac:spMkLst>
            <pc:docMk/>
            <pc:sldMk cId="2990486568" sldId="293"/>
            <ac:spMk id="4" creationId="{5994ECEC-D0B0-452D-A280-9BEEF18AC194}"/>
          </ac:spMkLst>
        </pc:spChg>
        <pc:spChg chg="mod ord">
          <ac:chgData name="Alanne Eemeli" userId="a143e023-ffcd-47ce-ba89-8a8293313fe9" providerId="ADAL" clId="{954FE041-3550-4AA6-9254-A230AE8A8639}" dt="2022-12-06T17:39:56.846" v="440" actId="700"/>
          <ac:spMkLst>
            <pc:docMk/>
            <pc:sldMk cId="2990486568" sldId="293"/>
            <ac:spMk id="5" creationId="{B22F08F2-9A5F-4EFA-B1A5-1F5A17838A1E}"/>
          </ac:spMkLst>
        </pc:spChg>
        <pc:spChg chg="add mod ord">
          <ac:chgData name="Alanne Eemeli" userId="a143e023-ffcd-47ce-ba89-8a8293313fe9" providerId="ADAL" clId="{954FE041-3550-4AA6-9254-A230AE8A8639}" dt="2022-12-06T17:40:05.582" v="449" actId="27636"/>
          <ac:spMkLst>
            <pc:docMk/>
            <pc:sldMk cId="2990486568" sldId="293"/>
            <ac:spMk id="6" creationId="{65955EE8-6C1E-4262-B3B0-676051989AC8}"/>
          </ac:spMkLst>
        </pc:spChg>
      </pc:sldChg>
      <pc:sldChg chg="delSp modSp add del mod modClrScheme chgLayout">
        <pc:chgData name="Alanne Eemeli" userId="a143e023-ffcd-47ce-ba89-8a8293313fe9" providerId="ADAL" clId="{954FE041-3550-4AA6-9254-A230AE8A8639}" dt="2022-12-06T17:39:03.149" v="411" actId="47"/>
        <pc:sldMkLst>
          <pc:docMk/>
          <pc:sldMk cId="4165175390" sldId="294"/>
        </pc:sldMkLst>
        <pc:spChg chg="mod ord">
          <ac:chgData name="Alanne Eemeli" userId="a143e023-ffcd-47ce-ba89-8a8293313fe9" providerId="ADAL" clId="{954FE041-3550-4AA6-9254-A230AE8A8639}" dt="2022-12-06T17:27:26.347" v="310" actId="700"/>
          <ac:spMkLst>
            <pc:docMk/>
            <pc:sldMk cId="4165175390" sldId="294"/>
            <ac:spMk id="4" creationId="{54D4E9C3-ACB7-4268-B8D3-CB96E0733DB9}"/>
          </ac:spMkLst>
        </pc:spChg>
        <pc:spChg chg="mod ord">
          <ac:chgData name="Alanne Eemeli" userId="a143e023-ffcd-47ce-ba89-8a8293313fe9" providerId="ADAL" clId="{954FE041-3550-4AA6-9254-A230AE8A8639}" dt="2022-12-06T17:27:26.347" v="310" actId="700"/>
          <ac:spMkLst>
            <pc:docMk/>
            <pc:sldMk cId="4165175390" sldId="294"/>
            <ac:spMk id="5" creationId="{D4A862D6-D074-4C36-B186-9FC6E1049BE5}"/>
          </ac:spMkLst>
        </pc:spChg>
        <pc:spChg chg="mod ord">
          <ac:chgData name="Alanne Eemeli" userId="a143e023-ffcd-47ce-ba89-8a8293313fe9" providerId="ADAL" clId="{954FE041-3550-4AA6-9254-A230AE8A8639}" dt="2022-12-06T17:27:26.347" v="310" actId="700"/>
          <ac:spMkLst>
            <pc:docMk/>
            <pc:sldMk cId="4165175390" sldId="294"/>
            <ac:spMk id="6" creationId="{0F2FFE4D-D13B-4C83-A4BD-70C5B30BA962}"/>
          </ac:spMkLst>
        </pc:spChg>
        <pc:spChg chg="mod ord">
          <ac:chgData name="Alanne Eemeli" userId="a143e023-ffcd-47ce-ba89-8a8293313fe9" providerId="ADAL" clId="{954FE041-3550-4AA6-9254-A230AE8A8639}" dt="2022-12-06T17:27:26.347" v="310" actId="700"/>
          <ac:spMkLst>
            <pc:docMk/>
            <pc:sldMk cId="4165175390" sldId="294"/>
            <ac:spMk id="7" creationId="{488A854C-26B9-4789-ADA8-A20282C5120F}"/>
          </ac:spMkLst>
        </pc:spChg>
        <pc:spChg chg="mod ord">
          <ac:chgData name="Alanne Eemeli" userId="a143e023-ffcd-47ce-ba89-8a8293313fe9" providerId="ADAL" clId="{954FE041-3550-4AA6-9254-A230AE8A8639}" dt="2022-12-06T17:27:32.357" v="311" actId="14100"/>
          <ac:spMkLst>
            <pc:docMk/>
            <pc:sldMk cId="4165175390" sldId="294"/>
            <ac:spMk id="8" creationId="{17EAB145-BA3E-4E3B-8405-3FA704ACEE13}"/>
          </ac:spMkLst>
        </pc:spChg>
        <pc:spChg chg="del">
          <ac:chgData name="Alanne Eemeli" userId="a143e023-ffcd-47ce-ba89-8a8293313fe9" providerId="ADAL" clId="{954FE041-3550-4AA6-9254-A230AE8A8639}" dt="2022-12-06T17:26:21.976" v="246" actId="478"/>
          <ac:spMkLst>
            <pc:docMk/>
            <pc:sldMk cId="4165175390" sldId="294"/>
            <ac:spMk id="11" creationId="{DBD1BE60-3B5A-43C5-A105-681C3A4CC257}"/>
          </ac:spMkLst>
        </pc:spChg>
        <pc:picChg chg="del mod">
          <ac:chgData name="Alanne Eemeli" userId="a143e023-ffcd-47ce-ba89-8a8293313fe9" providerId="ADAL" clId="{954FE041-3550-4AA6-9254-A230AE8A8639}" dt="2022-12-06T17:26:07.180" v="243" actId="478"/>
          <ac:picMkLst>
            <pc:docMk/>
            <pc:sldMk cId="4165175390" sldId="294"/>
            <ac:picMk id="3" creationId="{2872298D-33B6-4EA8-A6B8-56A56C5DECBD}"/>
          </ac:picMkLst>
        </pc:picChg>
        <pc:picChg chg="del mod">
          <ac:chgData name="Alanne Eemeli" userId="a143e023-ffcd-47ce-ba89-8a8293313fe9" providerId="ADAL" clId="{954FE041-3550-4AA6-9254-A230AE8A8639}" dt="2022-12-06T17:26:18.077" v="245" actId="478"/>
          <ac:picMkLst>
            <pc:docMk/>
            <pc:sldMk cId="4165175390" sldId="294"/>
            <ac:picMk id="9" creationId="{72F8771D-EE93-4C62-9BB6-92D7E7C99A1C}"/>
          </ac:picMkLst>
        </pc:picChg>
      </pc:sldChg>
      <pc:sldChg chg="add">
        <pc:chgData name="Alanne Eemeli" userId="a143e023-ffcd-47ce-ba89-8a8293313fe9" providerId="ADAL" clId="{954FE041-3550-4AA6-9254-A230AE8A8639}" dt="2022-12-06T16:23:44.907" v="110"/>
        <pc:sldMkLst>
          <pc:docMk/>
          <pc:sldMk cId="2355891868" sldId="295"/>
        </pc:sldMkLst>
      </pc:sldChg>
      <pc:sldChg chg="modSp add mod">
        <pc:chgData name="Alanne Eemeli" userId="a143e023-ffcd-47ce-ba89-8a8293313fe9" providerId="ADAL" clId="{954FE041-3550-4AA6-9254-A230AE8A8639}" dt="2022-12-06T16:23:45.082" v="111" actId="27636"/>
        <pc:sldMkLst>
          <pc:docMk/>
          <pc:sldMk cId="3322375315" sldId="296"/>
        </pc:sldMkLst>
        <pc:spChg chg="mod">
          <ac:chgData name="Alanne Eemeli" userId="a143e023-ffcd-47ce-ba89-8a8293313fe9" providerId="ADAL" clId="{954FE041-3550-4AA6-9254-A230AE8A8639}" dt="2022-12-06T16:23:45.082" v="111" actId="27636"/>
          <ac:spMkLst>
            <pc:docMk/>
            <pc:sldMk cId="3322375315" sldId="296"/>
            <ac:spMk id="9" creationId="{7450880C-6789-42D6-83A2-60D7596A2915}"/>
          </ac:spMkLst>
        </pc:spChg>
      </pc:sldChg>
      <pc:sldChg chg="delSp modSp add mod">
        <pc:chgData name="Alanne Eemeli" userId="a143e023-ffcd-47ce-ba89-8a8293313fe9" providerId="ADAL" clId="{954FE041-3550-4AA6-9254-A230AE8A8639}" dt="2022-12-06T18:20:47.636" v="930" actId="478"/>
        <pc:sldMkLst>
          <pc:docMk/>
          <pc:sldMk cId="1237746271" sldId="298"/>
        </pc:sldMkLst>
        <pc:spChg chg="del mod">
          <ac:chgData name="Alanne Eemeli" userId="a143e023-ffcd-47ce-ba89-8a8293313fe9" providerId="ADAL" clId="{954FE041-3550-4AA6-9254-A230AE8A8639}" dt="2022-12-06T18:20:47.636" v="930" actId="478"/>
          <ac:spMkLst>
            <pc:docMk/>
            <pc:sldMk cId="1237746271" sldId="298"/>
            <ac:spMk id="5" creationId="{00A21985-9800-40AA-822E-A132DCE3E490}"/>
          </ac:spMkLst>
        </pc:spChg>
        <pc:spChg chg="mod">
          <ac:chgData name="Alanne Eemeli" userId="a143e023-ffcd-47ce-ba89-8a8293313fe9" providerId="ADAL" clId="{954FE041-3550-4AA6-9254-A230AE8A8639}" dt="2022-12-06T18:03:33.559" v="534" actId="21"/>
          <ac:spMkLst>
            <pc:docMk/>
            <pc:sldMk cId="1237746271" sldId="298"/>
            <ac:spMk id="7" creationId="{BF36E2E4-21E1-468D-BDF5-8F11BC285560}"/>
          </ac:spMkLst>
        </pc:spChg>
        <pc:spChg chg="mod">
          <ac:chgData name="Alanne Eemeli" userId="a143e023-ffcd-47ce-ba89-8a8293313fe9" providerId="ADAL" clId="{954FE041-3550-4AA6-9254-A230AE8A8639}" dt="2022-12-06T18:20:45.071" v="929" actId="27636"/>
          <ac:spMkLst>
            <pc:docMk/>
            <pc:sldMk cId="1237746271" sldId="298"/>
            <ac:spMk id="8" creationId="{FE02675B-F516-43E4-84D0-EA24B4F6DBB1}"/>
          </ac:spMkLst>
        </pc:spChg>
        <pc:spChg chg="del mod">
          <ac:chgData name="Alanne Eemeli" userId="a143e023-ffcd-47ce-ba89-8a8293313fe9" providerId="ADAL" clId="{954FE041-3550-4AA6-9254-A230AE8A8639}" dt="2022-12-06T18:05:06.830" v="597" actId="478"/>
          <ac:spMkLst>
            <pc:docMk/>
            <pc:sldMk cId="1237746271" sldId="298"/>
            <ac:spMk id="10" creationId="{746198EE-08ED-4F1A-8DF4-EF6C82615505}"/>
          </ac:spMkLst>
        </pc:spChg>
        <pc:spChg chg="del mod">
          <ac:chgData name="Alanne Eemeli" userId="a143e023-ffcd-47ce-ba89-8a8293313fe9" providerId="ADAL" clId="{954FE041-3550-4AA6-9254-A230AE8A8639}" dt="2022-12-06T18:05:08.436" v="599" actId="478"/>
          <ac:spMkLst>
            <pc:docMk/>
            <pc:sldMk cId="1237746271" sldId="298"/>
            <ac:spMk id="11" creationId="{0EB41396-33BD-40DD-9CE7-C611534AEEEA}"/>
          </ac:spMkLst>
        </pc:spChg>
        <pc:spChg chg="del mod">
          <ac:chgData name="Alanne Eemeli" userId="a143e023-ffcd-47ce-ba89-8a8293313fe9" providerId="ADAL" clId="{954FE041-3550-4AA6-9254-A230AE8A8639}" dt="2022-12-06T18:05:05.274" v="595" actId="478"/>
          <ac:spMkLst>
            <pc:docMk/>
            <pc:sldMk cId="1237746271" sldId="298"/>
            <ac:spMk id="12" creationId="{E6187AED-EAF6-4D55-A9A3-D2CD6367C9E0}"/>
          </ac:spMkLst>
        </pc:spChg>
        <pc:spChg chg="del mod">
          <ac:chgData name="Alanne Eemeli" userId="a143e023-ffcd-47ce-ba89-8a8293313fe9" providerId="ADAL" clId="{954FE041-3550-4AA6-9254-A230AE8A8639}" dt="2022-12-06T18:06:13.771" v="749" actId="478"/>
          <ac:spMkLst>
            <pc:docMk/>
            <pc:sldMk cId="1237746271" sldId="298"/>
            <ac:spMk id="13" creationId="{B9DF7699-53AC-46B4-A1FD-4E95F1818787}"/>
          </ac:spMkLst>
        </pc:spChg>
        <pc:spChg chg="del mod">
          <ac:chgData name="Alanne Eemeli" userId="a143e023-ffcd-47ce-ba89-8a8293313fe9" providerId="ADAL" clId="{954FE041-3550-4AA6-9254-A230AE8A8639}" dt="2022-12-06T18:06:31.005" v="758" actId="478"/>
          <ac:spMkLst>
            <pc:docMk/>
            <pc:sldMk cId="1237746271" sldId="298"/>
            <ac:spMk id="14" creationId="{34158AB4-9D1B-4E2B-BB56-BBF9E8A84E5C}"/>
          </ac:spMkLst>
        </pc:spChg>
        <pc:spChg chg="del">
          <ac:chgData name="Alanne Eemeli" userId="a143e023-ffcd-47ce-ba89-8a8293313fe9" providerId="ADAL" clId="{954FE041-3550-4AA6-9254-A230AE8A8639}" dt="2022-12-06T18:06:19.109" v="750" actId="478"/>
          <ac:spMkLst>
            <pc:docMk/>
            <pc:sldMk cId="1237746271" sldId="298"/>
            <ac:spMk id="15" creationId="{59F23C80-10B8-4C44-A564-FFD23F3E15EF}"/>
          </ac:spMkLst>
        </pc:spChg>
        <pc:spChg chg="del">
          <ac:chgData name="Alanne Eemeli" userId="a143e023-ffcd-47ce-ba89-8a8293313fe9" providerId="ADAL" clId="{954FE041-3550-4AA6-9254-A230AE8A8639}" dt="2022-12-06T18:06:19.109" v="750" actId="478"/>
          <ac:spMkLst>
            <pc:docMk/>
            <pc:sldMk cId="1237746271" sldId="298"/>
            <ac:spMk id="16" creationId="{E5B70B50-CDDD-44A1-8D2F-3D44CE63F809}"/>
          </ac:spMkLst>
        </pc:spChg>
        <pc:spChg chg="del mod">
          <ac:chgData name="Alanne Eemeli" userId="a143e023-ffcd-47ce-ba89-8a8293313fe9" providerId="ADAL" clId="{954FE041-3550-4AA6-9254-A230AE8A8639}" dt="2022-12-06T18:06:25.590" v="752" actId="478"/>
          <ac:spMkLst>
            <pc:docMk/>
            <pc:sldMk cId="1237746271" sldId="298"/>
            <ac:spMk id="17" creationId="{70F61555-F8DB-483F-91F4-0561E20703BA}"/>
          </ac:spMkLst>
        </pc:spChg>
        <pc:spChg chg="del mod">
          <ac:chgData name="Alanne Eemeli" userId="a143e023-ffcd-47ce-ba89-8a8293313fe9" providerId="ADAL" clId="{954FE041-3550-4AA6-9254-A230AE8A8639}" dt="2022-12-06T18:06:28.054" v="755" actId="478"/>
          <ac:spMkLst>
            <pc:docMk/>
            <pc:sldMk cId="1237746271" sldId="298"/>
            <ac:spMk id="18" creationId="{A6F36261-6ABA-4510-9B35-086D2932D5E4}"/>
          </ac:spMkLst>
        </pc:spChg>
        <pc:spChg chg="del">
          <ac:chgData name="Alanne Eemeli" userId="a143e023-ffcd-47ce-ba89-8a8293313fe9" providerId="ADAL" clId="{954FE041-3550-4AA6-9254-A230AE8A8639}" dt="2022-12-06T18:06:27.100" v="753" actId="478"/>
          <ac:spMkLst>
            <pc:docMk/>
            <pc:sldMk cId="1237746271" sldId="298"/>
            <ac:spMk id="19" creationId="{E29EF2DE-FECC-412B-9843-7A19699F757B}"/>
          </ac:spMkLst>
        </pc:spChg>
        <pc:spChg chg="del">
          <ac:chgData name="Alanne Eemeli" userId="a143e023-ffcd-47ce-ba89-8a8293313fe9" providerId="ADAL" clId="{954FE041-3550-4AA6-9254-A230AE8A8639}" dt="2022-12-06T18:06:29.168" v="756" actId="478"/>
          <ac:spMkLst>
            <pc:docMk/>
            <pc:sldMk cId="1237746271" sldId="298"/>
            <ac:spMk id="20" creationId="{3E2DFBC8-7877-4449-B96A-A1F43B435E7C}"/>
          </ac:spMkLst>
        </pc:spChg>
        <pc:spChg chg="del mod">
          <ac:chgData name="Alanne Eemeli" userId="a143e023-ffcd-47ce-ba89-8a8293313fe9" providerId="ADAL" clId="{954FE041-3550-4AA6-9254-A230AE8A8639}" dt="2022-12-06T18:06:11.807" v="747" actId="478"/>
          <ac:spMkLst>
            <pc:docMk/>
            <pc:sldMk cId="1237746271" sldId="298"/>
            <ac:spMk id="21" creationId="{3F97CC57-E0CE-44C9-8F6C-2DA9C7613053}"/>
          </ac:spMkLst>
        </pc:spChg>
        <pc:picChg chg="del mod">
          <ac:chgData name="Alanne Eemeli" userId="a143e023-ffcd-47ce-ba89-8a8293313fe9" providerId="ADAL" clId="{954FE041-3550-4AA6-9254-A230AE8A8639}" dt="2022-12-06T17:17:06.576" v="149" actId="478"/>
          <ac:picMkLst>
            <pc:docMk/>
            <pc:sldMk cId="1237746271" sldId="298"/>
            <ac:picMk id="9" creationId="{41C8DF57-73B3-4BA4-86AC-7F1AD453E5A6}"/>
          </ac:picMkLst>
        </pc:picChg>
      </pc:sldChg>
      <pc:sldChg chg="modSp add mod">
        <pc:chgData name="Alanne Eemeli" userId="a143e023-ffcd-47ce-ba89-8a8293313fe9" providerId="ADAL" clId="{954FE041-3550-4AA6-9254-A230AE8A8639}" dt="2022-12-06T18:07:29.434" v="916" actId="14100"/>
        <pc:sldMkLst>
          <pc:docMk/>
          <pc:sldMk cId="3675995796" sldId="299"/>
        </pc:sldMkLst>
        <pc:spChg chg="mod">
          <ac:chgData name="Alanne Eemeli" userId="a143e023-ffcd-47ce-ba89-8a8293313fe9" providerId="ADAL" clId="{954FE041-3550-4AA6-9254-A230AE8A8639}" dt="2022-12-06T16:23:44.907" v="110"/>
          <ac:spMkLst>
            <pc:docMk/>
            <pc:sldMk cId="3675995796" sldId="299"/>
            <ac:spMk id="5" creationId="{D4A862D6-D074-4C36-B186-9FC6E1049BE5}"/>
          </ac:spMkLst>
        </pc:spChg>
        <pc:spChg chg="mod">
          <ac:chgData name="Alanne Eemeli" userId="a143e023-ffcd-47ce-ba89-8a8293313fe9" providerId="ADAL" clId="{954FE041-3550-4AA6-9254-A230AE8A8639}" dt="2022-12-06T18:07:29.434" v="916" actId="14100"/>
          <ac:spMkLst>
            <pc:docMk/>
            <pc:sldMk cId="3675995796" sldId="299"/>
            <ac:spMk id="8" creationId="{17EAB145-BA3E-4E3B-8405-3FA704ACEE13}"/>
          </ac:spMkLst>
        </pc:spChg>
        <pc:spChg chg="mod">
          <ac:chgData name="Alanne Eemeli" userId="a143e023-ffcd-47ce-ba89-8a8293313fe9" providerId="ADAL" clId="{954FE041-3550-4AA6-9254-A230AE8A8639}" dt="2022-12-06T18:04:53.274" v="592" actId="14100"/>
          <ac:spMkLst>
            <pc:docMk/>
            <pc:sldMk cId="3675995796" sldId="299"/>
            <ac:spMk id="10" creationId="{28B3537B-587E-4AB7-8709-C6C563E032EE}"/>
          </ac:spMkLst>
        </pc:spChg>
      </pc:sldChg>
      <pc:sldChg chg="modSp add">
        <pc:chgData name="Alanne Eemeli" userId="a143e023-ffcd-47ce-ba89-8a8293313fe9" providerId="ADAL" clId="{954FE041-3550-4AA6-9254-A230AE8A8639}" dt="2022-12-06T16:23:44.907" v="110"/>
        <pc:sldMkLst>
          <pc:docMk/>
          <pc:sldMk cId="2398694355" sldId="300"/>
        </pc:sldMkLst>
        <pc:spChg chg="mod">
          <ac:chgData name="Alanne Eemeli" userId="a143e023-ffcd-47ce-ba89-8a8293313fe9" providerId="ADAL" clId="{954FE041-3550-4AA6-9254-A230AE8A8639}" dt="2022-12-06T16:23:44.907" v="110"/>
          <ac:spMkLst>
            <pc:docMk/>
            <pc:sldMk cId="2398694355" sldId="300"/>
            <ac:spMk id="5" creationId="{976608F2-8466-4E0D-98E2-A045DB93D664}"/>
          </ac:spMkLst>
        </pc:spChg>
      </pc:sldChg>
      <pc:sldChg chg="add">
        <pc:chgData name="Alanne Eemeli" userId="a143e023-ffcd-47ce-ba89-8a8293313fe9" providerId="ADAL" clId="{954FE041-3550-4AA6-9254-A230AE8A8639}" dt="2022-12-06T16:12:53.234" v="2"/>
        <pc:sldMkLst>
          <pc:docMk/>
          <pc:sldMk cId="996263855" sldId="304"/>
        </pc:sldMkLst>
      </pc:sldChg>
      <pc:sldChg chg="modSp add mod">
        <pc:chgData name="Alanne Eemeli" userId="a143e023-ffcd-47ce-ba89-8a8293313fe9" providerId="ADAL" clId="{954FE041-3550-4AA6-9254-A230AE8A8639}" dt="2022-12-06T18:34:10.145" v="931" actId="368"/>
        <pc:sldMkLst>
          <pc:docMk/>
          <pc:sldMk cId="3771461124" sldId="305"/>
        </pc:sldMkLst>
        <pc:spChg chg="mod">
          <ac:chgData name="Alanne Eemeli" userId="a143e023-ffcd-47ce-ba89-8a8293313fe9" providerId="ADAL" clId="{954FE041-3550-4AA6-9254-A230AE8A8639}" dt="2022-12-06T16:13:12.363" v="6" actId="27636"/>
          <ac:spMkLst>
            <pc:docMk/>
            <pc:sldMk cId="3771461124" sldId="305"/>
            <ac:spMk id="6" creationId="{6A7D171F-6F97-47F8-9440-B98D9F4B99DF}"/>
          </ac:spMkLst>
        </pc:spChg>
        <pc:spChg chg="mod">
          <ac:chgData name="Alanne Eemeli" userId="a143e023-ffcd-47ce-ba89-8a8293313fe9" providerId="ADAL" clId="{954FE041-3550-4AA6-9254-A230AE8A8639}" dt="2022-12-06T18:34:10.145" v="931" actId="368"/>
          <ac:spMkLst>
            <pc:docMk/>
            <pc:sldMk cId="3771461124" sldId="305"/>
            <ac:spMk id="8" creationId="{C4131CF8-C2B4-43C2-8866-BB5F7317BD7D}"/>
          </ac:spMkLst>
        </pc:spChg>
      </pc:sldChg>
      <pc:sldChg chg="add">
        <pc:chgData name="Alanne Eemeli" userId="a143e023-ffcd-47ce-ba89-8a8293313fe9" providerId="ADAL" clId="{954FE041-3550-4AA6-9254-A230AE8A8639}" dt="2022-12-06T16:12:53.234" v="2"/>
        <pc:sldMkLst>
          <pc:docMk/>
          <pc:sldMk cId="1468041490" sldId="308"/>
        </pc:sldMkLst>
      </pc:sldChg>
      <pc:sldChg chg="modSp add mod">
        <pc:chgData name="Alanne Eemeli" userId="a143e023-ffcd-47ce-ba89-8a8293313fe9" providerId="ADAL" clId="{954FE041-3550-4AA6-9254-A230AE8A8639}" dt="2022-12-06T18:34:29.079" v="933" actId="27636"/>
        <pc:sldMkLst>
          <pc:docMk/>
          <pc:sldMk cId="939756211" sldId="311"/>
        </pc:sldMkLst>
        <pc:spChg chg="mod">
          <ac:chgData name="Alanne Eemeli" userId="a143e023-ffcd-47ce-ba89-8a8293313fe9" providerId="ADAL" clId="{954FE041-3550-4AA6-9254-A230AE8A8639}" dt="2022-12-06T18:34:29.079" v="933" actId="27636"/>
          <ac:spMkLst>
            <pc:docMk/>
            <pc:sldMk cId="939756211" sldId="311"/>
            <ac:spMk id="3" creationId="{0BA932C4-88C3-430D-B8AC-CB27679122D5}"/>
          </ac:spMkLst>
        </pc:spChg>
        <pc:spChg chg="mod">
          <ac:chgData name="Alanne Eemeli" userId="a143e023-ffcd-47ce-ba89-8a8293313fe9" providerId="ADAL" clId="{954FE041-3550-4AA6-9254-A230AE8A8639}" dt="2022-12-06T16:23:44.907" v="110"/>
          <ac:spMkLst>
            <pc:docMk/>
            <pc:sldMk cId="939756211" sldId="311"/>
            <ac:spMk id="5" creationId="{5527339E-0F3B-4816-B1A4-0963288FBA92}"/>
          </ac:spMkLst>
        </pc:spChg>
      </pc:sldChg>
      <pc:sldChg chg="add del">
        <pc:chgData name="Alanne Eemeli" userId="a143e023-ffcd-47ce-ba89-8a8293313fe9" providerId="ADAL" clId="{954FE041-3550-4AA6-9254-A230AE8A8639}" dt="2022-12-06T17:21:23.387" v="205" actId="47"/>
        <pc:sldMkLst>
          <pc:docMk/>
          <pc:sldMk cId="254513901" sldId="312"/>
        </pc:sldMkLst>
      </pc:sldChg>
      <pc:sldChg chg="add del">
        <pc:chgData name="Alanne Eemeli" userId="a143e023-ffcd-47ce-ba89-8a8293313fe9" providerId="ADAL" clId="{954FE041-3550-4AA6-9254-A230AE8A8639}" dt="2022-12-06T17:21:25.282" v="206" actId="47"/>
        <pc:sldMkLst>
          <pc:docMk/>
          <pc:sldMk cId="859952342" sldId="313"/>
        </pc:sldMkLst>
      </pc:sldChg>
      <pc:sldChg chg="addSp delSp modSp add del mod ord">
        <pc:chgData name="Alanne Eemeli" userId="a143e023-ffcd-47ce-ba89-8a8293313fe9" providerId="ADAL" clId="{954FE041-3550-4AA6-9254-A230AE8A8639}" dt="2022-12-12T06:14:33.259" v="1657" actId="403"/>
        <pc:sldMkLst>
          <pc:docMk/>
          <pc:sldMk cId="2685827566" sldId="314"/>
        </pc:sldMkLst>
        <pc:spChg chg="mod">
          <ac:chgData name="Alanne Eemeli" userId="a143e023-ffcd-47ce-ba89-8a8293313fe9" providerId="ADAL" clId="{954FE041-3550-4AA6-9254-A230AE8A8639}" dt="2022-12-06T17:19:29.006" v="177"/>
          <ac:spMkLst>
            <pc:docMk/>
            <pc:sldMk cId="2685827566" sldId="314"/>
            <ac:spMk id="5" creationId="{D4A862D6-D074-4C36-B186-9FC6E1049BE5}"/>
          </ac:spMkLst>
        </pc:spChg>
        <pc:spChg chg="mod">
          <ac:chgData name="Alanne Eemeli" userId="a143e023-ffcd-47ce-ba89-8a8293313fe9" providerId="ADAL" clId="{954FE041-3550-4AA6-9254-A230AE8A8639}" dt="2022-12-11T12:29:22.747" v="1283" actId="20577"/>
          <ac:spMkLst>
            <pc:docMk/>
            <pc:sldMk cId="2685827566" sldId="314"/>
            <ac:spMk id="6" creationId="{0F2FFE4D-D13B-4C83-A4BD-70C5B30BA962}"/>
          </ac:spMkLst>
        </pc:spChg>
        <pc:spChg chg="del">
          <ac:chgData name="Alanne Eemeli" userId="a143e023-ffcd-47ce-ba89-8a8293313fe9" providerId="ADAL" clId="{954FE041-3550-4AA6-9254-A230AE8A8639}" dt="2022-12-06T17:20:36.047" v="193" actId="478"/>
          <ac:spMkLst>
            <pc:docMk/>
            <pc:sldMk cId="2685827566" sldId="314"/>
            <ac:spMk id="7" creationId="{488A854C-26B9-4789-ADA8-A20282C5120F}"/>
          </ac:spMkLst>
        </pc:spChg>
        <pc:spChg chg="mod">
          <ac:chgData name="Alanne Eemeli" userId="a143e023-ffcd-47ce-ba89-8a8293313fe9" providerId="ADAL" clId="{954FE041-3550-4AA6-9254-A230AE8A8639}" dt="2022-12-12T06:14:33.259" v="1657" actId="403"/>
          <ac:spMkLst>
            <pc:docMk/>
            <pc:sldMk cId="2685827566" sldId="314"/>
            <ac:spMk id="8" creationId="{17EAB145-BA3E-4E3B-8405-3FA704ACEE13}"/>
          </ac:spMkLst>
        </pc:spChg>
        <pc:spChg chg="mod">
          <ac:chgData name="Alanne Eemeli" userId="a143e023-ffcd-47ce-ba89-8a8293313fe9" providerId="ADAL" clId="{954FE041-3550-4AA6-9254-A230AE8A8639}" dt="2022-12-06T17:20:40.250" v="194" actId="1076"/>
          <ac:spMkLst>
            <pc:docMk/>
            <pc:sldMk cId="2685827566" sldId="314"/>
            <ac:spMk id="11" creationId="{DBD1BE60-3B5A-43C5-A105-681C3A4CC257}"/>
          </ac:spMkLst>
        </pc:spChg>
        <pc:spChg chg="add del mod">
          <ac:chgData name="Alanne Eemeli" userId="a143e023-ffcd-47ce-ba89-8a8293313fe9" providerId="ADAL" clId="{954FE041-3550-4AA6-9254-A230AE8A8639}" dt="2022-12-06T17:21:30.853" v="207" actId="478"/>
          <ac:spMkLst>
            <pc:docMk/>
            <pc:sldMk cId="2685827566" sldId="314"/>
            <ac:spMk id="15" creationId="{130F36F0-273A-4E2B-A41A-04279B0BAD0A}"/>
          </ac:spMkLst>
        </pc:spChg>
        <pc:spChg chg="add mod">
          <ac:chgData name="Alanne Eemeli" userId="a143e023-ffcd-47ce-ba89-8a8293313fe9" providerId="ADAL" clId="{954FE041-3550-4AA6-9254-A230AE8A8639}" dt="2022-12-06T17:21:53.818" v="234" actId="20577"/>
          <ac:spMkLst>
            <pc:docMk/>
            <pc:sldMk cId="2685827566" sldId="314"/>
            <ac:spMk id="17" creationId="{6E0DB754-5DD3-4F82-B541-147EE40F2DF6}"/>
          </ac:spMkLst>
        </pc:spChg>
        <pc:picChg chg="del">
          <ac:chgData name="Alanne Eemeli" userId="a143e023-ffcd-47ce-ba89-8a8293313fe9" providerId="ADAL" clId="{954FE041-3550-4AA6-9254-A230AE8A8639}" dt="2022-12-06T17:19:57.686" v="178" actId="478"/>
          <ac:picMkLst>
            <pc:docMk/>
            <pc:sldMk cId="2685827566" sldId="314"/>
            <ac:picMk id="3" creationId="{2872298D-33B6-4EA8-A6B8-56A56C5DECBD}"/>
          </ac:picMkLst>
        </pc:picChg>
        <pc:picChg chg="add mod">
          <ac:chgData name="Alanne Eemeli" userId="a143e023-ffcd-47ce-ba89-8a8293313fe9" providerId="ADAL" clId="{954FE041-3550-4AA6-9254-A230AE8A8639}" dt="2022-12-06T17:20:05.798" v="187" actId="1076"/>
          <ac:picMkLst>
            <pc:docMk/>
            <pc:sldMk cId="2685827566" sldId="314"/>
            <ac:picMk id="9" creationId="{5064C837-F3F3-4D3B-BC07-AAF98FB64F91}"/>
          </ac:picMkLst>
        </pc:picChg>
        <pc:picChg chg="del">
          <ac:chgData name="Alanne Eemeli" userId="a143e023-ffcd-47ce-ba89-8a8293313fe9" providerId="ADAL" clId="{954FE041-3550-4AA6-9254-A230AE8A8639}" dt="2022-12-06T17:20:27.956" v="188" actId="478"/>
          <ac:picMkLst>
            <pc:docMk/>
            <pc:sldMk cId="2685827566" sldId="314"/>
            <ac:picMk id="10" creationId="{F54F805A-BFE9-4558-813E-38B52A0C0343}"/>
          </ac:picMkLst>
        </pc:picChg>
        <pc:picChg chg="add mod">
          <ac:chgData name="Alanne Eemeli" userId="a143e023-ffcd-47ce-ba89-8a8293313fe9" providerId="ADAL" clId="{954FE041-3550-4AA6-9254-A230AE8A8639}" dt="2022-12-06T17:20:42.326" v="196" actId="14100"/>
          <ac:picMkLst>
            <pc:docMk/>
            <pc:sldMk cId="2685827566" sldId="314"/>
            <ac:picMk id="13" creationId="{8A06E5BC-1EF0-4901-B28A-9CD4C7CA4085}"/>
          </ac:picMkLst>
        </pc:picChg>
      </pc:sldChg>
      <pc:sldChg chg="modSp add mod">
        <pc:chgData name="Alanne Eemeli" userId="a143e023-ffcd-47ce-ba89-8a8293313fe9" providerId="ADAL" clId="{954FE041-3550-4AA6-9254-A230AE8A8639}" dt="2022-12-06T17:39:35.407" v="438" actId="20577"/>
        <pc:sldMkLst>
          <pc:docMk/>
          <pc:sldMk cId="2520218042" sldId="315"/>
        </pc:sldMkLst>
        <pc:spChg chg="mod">
          <ac:chgData name="Alanne Eemeli" userId="a143e023-ffcd-47ce-ba89-8a8293313fe9" providerId="ADAL" clId="{954FE041-3550-4AA6-9254-A230AE8A8639}" dt="2022-12-06T17:39:35.407" v="438" actId="20577"/>
          <ac:spMkLst>
            <pc:docMk/>
            <pc:sldMk cId="2520218042" sldId="315"/>
            <ac:spMk id="3" creationId="{0BA932C4-88C3-430D-B8AC-CB27679122D5}"/>
          </ac:spMkLst>
        </pc:spChg>
        <pc:spChg chg="mod">
          <ac:chgData name="Alanne Eemeli" userId="a143e023-ffcd-47ce-ba89-8a8293313fe9" providerId="ADAL" clId="{954FE041-3550-4AA6-9254-A230AE8A8639}" dt="2022-12-06T17:23:09.280" v="237"/>
          <ac:spMkLst>
            <pc:docMk/>
            <pc:sldMk cId="2520218042" sldId="315"/>
            <ac:spMk id="5" creationId="{5527339E-0F3B-4816-B1A4-0963288FBA92}"/>
          </ac:spMkLst>
        </pc:spChg>
      </pc:sldChg>
      <pc:sldChg chg="modSp add mod ord">
        <pc:chgData name="Alanne Eemeli" userId="a143e023-ffcd-47ce-ba89-8a8293313fe9" providerId="ADAL" clId="{954FE041-3550-4AA6-9254-A230AE8A8639}" dt="2022-12-12T06:15:19.352" v="1659" actId="403"/>
        <pc:sldMkLst>
          <pc:docMk/>
          <pc:sldMk cId="2512841632" sldId="316"/>
        </pc:sldMkLst>
        <pc:spChg chg="mod">
          <ac:chgData name="Alanne Eemeli" userId="a143e023-ffcd-47ce-ba89-8a8293313fe9" providerId="ADAL" clId="{954FE041-3550-4AA6-9254-A230AE8A8639}" dt="2022-12-12T06:15:19.352" v="1659" actId="403"/>
          <ac:spMkLst>
            <pc:docMk/>
            <pc:sldMk cId="2512841632" sldId="316"/>
            <ac:spMk id="3" creationId="{1D2B47B0-186E-724E-8713-D5575A23AFA9}"/>
          </ac:spMkLst>
        </pc:spChg>
      </pc:sldChg>
      <pc:sldChg chg="modSp add mod ord">
        <pc:chgData name="Alanne Eemeli" userId="a143e023-ffcd-47ce-ba89-8a8293313fe9" providerId="ADAL" clId="{954FE041-3550-4AA6-9254-A230AE8A8639}" dt="2022-12-06T17:50:34.493" v="530" actId="20577"/>
        <pc:sldMkLst>
          <pc:docMk/>
          <pc:sldMk cId="912794184" sldId="317"/>
        </pc:sldMkLst>
        <pc:spChg chg="mod">
          <ac:chgData name="Alanne Eemeli" userId="a143e023-ffcd-47ce-ba89-8a8293313fe9" providerId="ADAL" clId="{954FE041-3550-4AA6-9254-A230AE8A8639}" dt="2022-12-06T17:36:54.875" v="374" actId="20577"/>
          <ac:spMkLst>
            <pc:docMk/>
            <pc:sldMk cId="912794184" sldId="317"/>
            <ac:spMk id="7" creationId="{D146E55B-C265-4433-A8C8-A10285EDE1AA}"/>
          </ac:spMkLst>
        </pc:spChg>
        <pc:spChg chg="mod">
          <ac:chgData name="Alanne Eemeli" userId="a143e023-ffcd-47ce-ba89-8a8293313fe9" providerId="ADAL" clId="{954FE041-3550-4AA6-9254-A230AE8A8639}" dt="2022-12-06T17:50:28.729" v="526"/>
          <ac:spMkLst>
            <pc:docMk/>
            <pc:sldMk cId="912794184" sldId="317"/>
            <ac:spMk id="8" creationId="{8B6823E0-9608-4F50-AB44-67005A865E98}"/>
          </ac:spMkLst>
        </pc:spChg>
        <pc:graphicFrameChg chg="mod">
          <ac:chgData name="Alanne Eemeli" userId="a143e023-ffcd-47ce-ba89-8a8293313fe9" providerId="ADAL" clId="{954FE041-3550-4AA6-9254-A230AE8A8639}" dt="2022-12-06T17:50:34.493" v="530" actId="20577"/>
          <ac:graphicFrameMkLst>
            <pc:docMk/>
            <pc:sldMk cId="912794184" sldId="317"/>
            <ac:graphicFrameMk id="9" creationId="{5BA716F5-30DE-41A9-BB8C-8A68A13B6E11}"/>
          </ac:graphicFrameMkLst>
        </pc:graphicFrameChg>
      </pc:sldChg>
    </pc:docChg>
  </pc:docChgLst>
  <pc:docChgLst>
    <pc:chgData name="Alanne Eemeli" userId="a143e023-ffcd-47ce-ba89-8a8293313fe9" providerId="ADAL" clId="{1FC8B4D7-7FD2-4247-92C5-422E83152946}"/>
    <pc:docChg chg="modSld">
      <pc:chgData name="Alanne Eemeli" userId="a143e023-ffcd-47ce-ba89-8a8293313fe9" providerId="ADAL" clId="{1FC8B4D7-7FD2-4247-92C5-422E83152946}" dt="2023-03-23T17:13:18.794" v="28" actId="20577"/>
      <pc:docMkLst>
        <pc:docMk/>
      </pc:docMkLst>
      <pc:sldChg chg="modSp mod">
        <pc:chgData name="Alanne Eemeli" userId="a143e023-ffcd-47ce-ba89-8a8293313fe9" providerId="ADAL" clId="{1FC8B4D7-7FD2-4247-92C5-422E83152946}" dt="2023-03-23T17:13:18.794" v="28" actId="20577"/>
        <pc:sldMkLst>
          <pc:docMk/>
          <pc:sldMk cId="2355891868" sldId="295"/>
        </pc:sldMkLst>
        <pc:spChg chg="mod">
          <ac:chgData name="Alanne Eemeli" userId="a143e023-ffcd-47ce-ba89-8a8293313fe9" providerId="ADAL" clId="{1FC8B4D7-7FD2-4247-92C5-422E83152946}" dt="2023-03-23T17:13:18.794" v="28" actId="20577"/>
          <ac:spMkLst>
            <pc:docMk/>
            <pc:sldMk cId="2355891868" sldId="295"/>
            <ac:spMk id="6" creationId="{D24E5ECA-BC70-4E76-BF45-00574C98FBB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10CF99-8546-9944-AF26-18CD4D3E6F2D}" type="datetimeFigureOut">
              <a:rPr lang="fi-FI" smtClean="0"/>
              <a:t>23.3.2023</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5DCCD3-B33E-814F-B15D-D5F1A828D8E1}" type="slidenum">
              <a:rPr lang="fi-FI" smtClean="0"/>
              <a:t>‹#›</a:t>
            </a:fld>
            <a:endParaRPr lang="fi-FI"/>
          </a:p>
        </p:txBody>
      </p:sp>
    </p:spTree>
    <p:extLst>
      <p:ext uri="{BB962C8B-B14F-4D97-AF65-F5344CB8AC3E}">
        <p14:creationId xmlns:p14="http://schemas.microsoft.com/office/powerpoint/2010/main" val="2838645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0.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2.jp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2.jp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22.jpg"/><Relationship Id="rId4" Type="http://schemas.openxmlformats.org/officeDocument/2006/relationships/image" Target="../media/image21.jp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2.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2.jp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2.jp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C644F0B-803E-6D48-A06A-BC0EE7988E46}"/>
              </a:ext>
            </a:extLst>
          </p:cNvPr>
          <p:cNvSpPr>
            <a:spLocks noGrp="1"/>
          </p:cNvSpPr>
          <p:nvPr>
            <p:ph type="ctrTitle"/>
          </p:nvPr>
        </p:nvSpPr>
        <p:spPr>
          <a:xfrm>
            <a:off x="3243072" y="2060447"/>
            <a:ext cx="7424928" cy="1449515"/>
          </a:xfrm>
        </p:spPr>
        <p:txBody>
          <a:bodyPr anchor="b">
            <a:normAutofit/>
          </a:bodyPr>
          <a:lstStyle>
            <a:lvl1pPr algn="l">
              <a:defRPr sz="4000">
                <a:solidFill>
                  <a:schemeClr val="bg1"/>
                </a:solidFill>
              </a:defRPr>
            </a:lvl1pPr>
          </a:lstStyle>
          <a:p>
            <a:r>
              <a:rPr lang="fi-FI"/>
              <a:t>Muokkaa ots. perustyyl. napsautt.</a:t>
            </a:r>
            <a:endParaRPr lang="fi-FI" dirty="0"/>
          </a:p>
        </p:txBody>
      </p:sp>
      <p:sp>
        <p:nvSpPr>
          <p:cNvPr id="3" name="Alaotsikko 2">
            <a:extLst>
              <a:ext uri="{FF2B5EF4-FFF2-40B4-BE49-F238E27FC236}">
                <a16:creationId xmlns:a16="http://schemas.microsoft.com/office/drawing/2014/main" id="{C68D0D81-8714-384B-B95E-D37C3C5E32A8}"/>
              </a:ext>
            </a:extLst>
          </p:cNvPr>
          <p:cNvSpPr>
            <a:spLocks noGrp="1"/>
          </p:cNvSpPr>
          <p:nvPr>
            <p:ph type="subTitle" idx="1" hasCustomPrompt="1"/>
          </p:nvPr>
        </p:nvSpPr>
        <p:spPr>
          <a:xfrm>
            <a:off x="3243072" y="3852672"/>
            <a:ext cx="7424928" cy="963168"/>
          </a:xfrm>
        </p:spPr>
        <p:txBody>
          <a:bodyPr>
            <a:normAutofit/>
          </a:bodyPr>
          <a:lstStyle>
            <a:lvl1pPr marL="0" indent="0" algn="l">
              <a:buNone/>
              <a:defRPr sz="16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10719877" y="669257"/>
            <a:ext cx="685800" cy="647700"/>
          </a:xfrm>
          <a:prstGeom prst="rect">
            <a:avLst/>
          </a:prstGeom>
        </p:spPr>
      </p:pic>
      <p:pic>
        <p:nvPicPr>
          <p:cNvPr id="6" name="Kuva 5" descr="Sivistys- ja kulttuuripalveluiden logo.">
            <a:extLst>
              <a:ext uri="{FF2B5EF4-FFF2-40B4-BE49-F238E27FC236}">
                <a16:creationId xmlns:a16="http://schemas.microsoft.com/office/drawing/2014/main" id="{F4FA2679-08D5-4EC5-8140-92D65B4EB0C3}"/>
              </a:ext>
            </a:extLst>
          </p:cNvPr>
          <p:cNvPicPr>
            <a:picLocks noChangeAspect="1"/>
          </p:cNvPicPr>
          <p:nvPr userDrawn="1"/>
        </p:nvPicPr>
        <p:blipFill>
          <a:blip r:embed="rId4"/>
          <a:stretch>
            <a:fillRect/>
          </a:stretch>
        </p:blipFill>
        <p:spPr>
          <a:xfrm>
            <a:off x="543991" y="4459045"/>
            <a:ext cx="2516987" cy="1576659"/>
          </a:xfrm>
          <a:prstGeom prst="rect">
            <a:avLst/>
          </a:prstGeom>
        </p:spPr>
      </p:pic>
      <p:pic>
        <p:nvPicPr>
          <p:cNvPr id="9" name="Kuva 8" descr="Oulun logo.">
            <a:extLst>
              <a:ext uri="{FF2B5EF4-FFF2-40B4-BE49-F238E27FC236}">
                <a16:creationId xmlns:a16="http://schemas.microsoft.com/office/drawing/2014/main" id="{88B3AE45-B976-45D3-8211-48E87A1B32F4}"/>
              </a:ext>
            </a:extLst>
          </p:cNvPr>
          <p:cNvPicPr>
            <a:picLocks noChangeAspect="1"/>
          </p:cNvPicPr>
          <p:nvPr userDrawn="1"/>
        </p:nvPicPr>
        <p:blipFill>
          <a:blip r:embed="rId5"/>
          <a:stretch>
            <a:fillRect/>
          </a:stretch>
        </p:blipFill>
        <p:spPr>
          <a:xfrm>
            <a:off x="10289689" y="5790882"/>
            <a:ext cx="925547" cy="244822"/>
          </a:xfrm>
          <a:prstGeom prst="rect">
            <a:avLst/>
          </a:prstGeom>
        </p:spPr>
      </p:pic>
    </p:spTree>
    <p:extLst>
      <p:ext uri="{BB962C8B-B14F-4D97-AF65-F5344CB8AC3E}">
        <p14:creationId xmlns:p14="http://schemas.microsoft.com/office/powerpoint/2010/main" val="2113847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2681414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11107217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Otsikkodia">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39695048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16722476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Otsikkodia">
    <p:bg>
      <p:bgPr>
        <a:solidFill>
          <a:schemeClr val="bg1"/>
        </a:solidFill>
        <a:effectLst/>
      </p:bgPr>
    </p:bg>
    <p:spTree>
      <p:nvGrpSpPr>
        <p:cNvPr id="1" name=""/>
        <p:cNvGrpSpPr/>
        <p:nvPr/>
      </p:nvGrpSpPr>
      <p:grpSpPr>
        <a:xfrm>
          <a:off x="0" y="0"/>
          <a:ext cx="0" cy="0"/>
          <a:chOff x="0" y="0"/>
          <a:chExt cx="0" cy="0"/>
        </a:xfrm>
      </p:grpSpPr>
      <p:sp>
        <p:nvSpPr>
          <p:cNvPr id="5" name="Kuvan paikkamerkki 4">
            <a:extLst>
              <a:ext uri="{FF2B5EF4-FFF2-40B4-BE49-F238E27FC236}">
                <a16:creationId xmlns:a16="http://schemas.microsoft.com/office/drawing/2014/main" id="{52BB320E-AE24-5544-8176-D98037CBB602}"/>
              </a:ext>
            </a:extLst>
          </p:cNvPr>
          <p:cNvSpPr>
            <a:spLocks noGrp="1"/>
          </p:cNvSpPr>
          <p:nvPr>
            <p:ph type="pic" sz="quarter" idx="10"/>
          </p:nvPr>
        </p:nvSpPr>
        <p:spPr>
          <a:xfrm>
            <a:off x="0" y="0"/>
            <a:ext cx="12192000" cy="6858000"/>
          </a:xfrm>
        </p:spPr>
        <p:txBody>
          <a:bodyPr/>
          <a:lstStyle/>
          <a:p>
            <a:r>
              <a:rPr lang="fi-FI"/>
              <a:t>Lisää kuva napsauttamalla kuvaketta</a:t>
            </a:r>
          </a:p>
        </p:txBody>
      </p:sp>
      <p:sp>
        <p:nvSpPr>
          <p:cNvPr id="2" name="Otsikko 1">
            <a:extLst>
              <a:ext uri="{FF2B5EF4-FFF2-40B4-BE49-F238E27FC236}">
                <a16:creationId xmlns:a16="http://schemas.microsoft.com/office/drawing/2014/main" id="{5C644F0B-803E-6D48-A06A-BC0EE7988E46}"/>
              </a:ext>
            </a:extLst>
          </p:cNvPr>
          <p:cNvSpPr>
            <a:spLocks noGrp="1"/>
          </p:cNvSpPr>
          <p:nvPr>
            <p:ph type="ctrTitle"/>
          </p:nvPr>
        </p:nvSpPr>
        <p:spPr>
          <a:xfrm>
            <a:off x="753035" y="1290918"/>
            <a:ext cx="8211671" cy="1129553"/>
          </a:xfrm>
        </p:spPr>
        <p:txBody>
          <a:bodyPr anchor="b">
            <a:noAutofit/>
          </a:bodyPr>
          <a:lstStyle>
            <a:lvl1pPr algn="l">
              <a:defRPr sz="4000">
                <a:solidFill>
                  <a:schemeClr val="bg1"/>
                </a:solidFill>
              </a:defRPr>
            </a:lvl1pPr>
          </a:lstStyle>
          <a:p>
            <a:r>
              <a:rPr lang="fi-FI"/>
              <a:t>Muokkaa ots. perustyyl. napsautt.</a:t>
            </a:r>
            <a:endParaRPr lang="fi-FI" dirty="0"/>
          </a:p>
        </p:txBody>
      </p:sp>
    </p:spTree>
    <p:extLst>
      <p:ext uri="{BB962C8B-B14F-4D97-AF65-F5344CB8AC3E}">
        <p14:creationId xmlns:p14="http://schemas.microsoft.com/office/powerpoint/2010/main" val="3839531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Otsikkodia">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C644F0B-803E-6D48-A06A-BC0EE7988E46}"/>
              </a:ext>
            </a:extLst>
          </p:cNvPr>
          <p:cNvSpPr>
            <a:spLocks noGrp="1"/>
          </p:cNvSpPr>
          <p:nvPr>
            <p:ph type="ctrTitle"/>
          </p:nvPr>
        </p:nvSpPr>
        <p:spPr>
          <a:xfrm>
            <a:off x="735106" y="2060447"/>
            <a:ext cx="9932894" cy="1449515"/>
          </a:xfrm>
        </p:spPr>
        <p:txBody>
          <a:bodyPr anchor="b">
            <a:normAutofit/>
          </a:bodyPr>
          <a:lstStyle>
            <a:lvl1pPr algn="l">
              <a:defRPr sz="4000">
                <a:solidFill>
                  <a:schemeClr val="tx1"/>
                </a:solidFill>
              </a:defRPr>
            </a:lvl1pPr>
          </a:lstStyle>
          <a:p>
            <a:r>
              <a:rPr lang="fi-FI"/>
              <a:t>Muokkaa ots. perustyyl. napsautt.</a:t>
            </a:r>
            <a:endParaRPr lang="fi-FI" dirty="0"/>
          </a:p>
        </p:txBody>
      </p:sp>
      <p:sp>
        <p:nvSpPr>
          <p:cNvPr id="3" name="Alaotsikko 2">
            <a:extLst>
              <a:ext uri="{FF2B5EF4-FFF2-40B4-BE49-F238E27FC236}">
                <a16:creationId xmlns:a16="http://schemas.microsoft.com/office/drawing/2014/main" id="{C68D0D81-8714-384B-B95E-D37C3C5E32A8}"/>
              </a:ext>
            </a:extLst>
          </p:cNvPr>
          <p:cNvSpPr>
            <a:spLocks noGrp="1"/>
          </p:cNvSpPr>
          <p:nvPr>
            <p:ph type="subTitle" idx="1" hasCustomPrompt="1"/>
          </p:nvPr>
        </p:nvSpPr>
        <p:spPr>
          <a:xfrm>
            <a:off x="735106" y="3852672"/>
            <a:ext cx="9932894" cy="963168"/>
          </a:xfrm>
        </p:spPr>
        <p:txBody>
          <a:bodyPr>
            <a:normAutofit/>
          </a:bodyPr>
          <a:lstStyle>
            <a:lvl1pPr marL="0" indent="0" algn="l">
              <a:buNone/>
              <a:defRPr sz="1600" spc="5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5" name="Tekstin paikkamerkki 4">
            <a:extLst>
              <a:ext uri="{FF2B5EF4-FFF2-40B4-BE49-F238E27FC236}">
                <a16:creationId xmlns:a16="http://schemas.microsoft.com/office/drawing/2014/main" id="{E8ED4078-C745-6B4D-9F2B-041B10D65B63}"/>
              </a:ext>
            </a:extLst>
          </p:cNvPr>
          <p:cNvSpPr>
            <a:spLocks noGrp="1"/>
          </p:cNvSpPr>
          <p:nvPr>
            <p:ph type="body" sz="quarter" idx="10" hasCustomPrompt="1"/>
          </p:nvPr>
        </p:nvSpPr>
        <p:spPr>
          <a:xfrm>
            <a:off x="2952206" y="5934820"/>
            <a:ext cx="7500270"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3" name="Kuva 12">
            <a:extLst>
              <a:ext uri="{FF2B5EF4-FFF2-40B4-BE49-F238E27FC236}">
                <a16:creationId xmlns:a16="http://schemas.microsoft.com/office/drawing/2014/main" id="{AA21C816-39A0-A74A-8F2A-2CE8F9472742}"/>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9" name="Kuva 8" descr="Sivistys- ja kulttuuripalveluiden logo.">
            <a:extLst>
              <a:ext uri="{FF2B5EF4-FFF2-40B4-BE49-F238E27FC236}">
                <a16:creationId xmlns:a16="http://schemas.microsoft.com/office/drawing/2014/main" id="{102C537D-5788-4197-9F32-E4B978E002D2}"/>
              </a:ext>
            </a:extLst>
          </p:cNvPr>
          <p:cNvPicPr>
            <a:picLocks noChangeAspect="1"/>
          </p:cNvPicPr>
          <p:nvPr userDrawn="1"/>
        </p:nvPicPr>
        <p:blipFill>
          <a:blip r:embed="rId3"/>
          <a:stretch>
            <a:fillRect/>
          </a:stretch>
        </p:blipFill>
        <p:spPr>
          <a:xfrm>
            <a:off x="758785" y="5882368"/>
            <a:ext cx="1988919" cy="443127"/>
          </a:xfrm>
          <a:prstGeom prst="rect">
            <a:avLst/>
          </a:prstGeom>
        </p:spPr>
      </p:pic>
      <p:pic>
        <p:nvPicPr>
          <p:cNvPr id="10" name="Kuva 9" descr="Oulun logo.">
            <a:extLst>
              <a:ext uri="{FF2B5EF4-FFF2-40B4-BE49-F238E27FC236}">
                <a16:creationId xmlns:a16="http://schemas.microsoft.com/office/drawing/2014/main" id="{F5BE4E6F-B351-4159-B897-4BAC3FAE33B6}"/>
              </a:ext>
            </a:extLst>
          </p:cNvPr>
          <p:cNvPicPr>
            <a:picLocks noChangeAspect="1"/>
          </p:cNvPicPr>
          <p:nvPr userDrawn="1"/>
        </p:nvPicPr>
        <p:blipFill>
          <a:blip r:embed="rId4"/>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622761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28B4BE5-33C4-7740-90A5-CB0EE6BC9AA3}"/>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99B77511-3DF1-B246-9F30-F66AE595E17D}"/>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88050F2C-300C-484D-86D0-75504628B814}"/>
              </a:ext>
            </a:extLst>
          </p:cNvPr>
          <p:cNvSpPr>
            <a:spLocks noGrp="1"/>
          </p:cNvSpPr>
          <p:nvPr>
            <p:ph type="dt" sz="half" idx="10"/>
          </p:nvPr>
        </p:nvSpPr>
        <p:spPr/>
        <p:txBody>
          <a:bodyPr/>
          <a:lstStyle/>
          <a:p>
            <a:fld id="{E915719C-C0B1-0442-A41F-D134B78B6185}" type="datetime1">
              <a:rPr lang="fi-FI" smtClean="0"/>
              <a:t>23.3.2023</a:t>
            </a:fld>
            <a:endParaRPr lang="fi-FI"/>
          </a:p>
        </p:txBody>
      </p:sp>
      <p:sp>
        <p:nvSpPr>
          <p:cNvPr id="5" name="Alatunnisteen paikkamerkki 4">
            <a:extLst>
              <a:ext uri="{FF2B5EF4-FFF2-40B4-BE49-F238E27FC236}">
                <a16:creationId xmlns:a16="http://schemas.microsoft.com/office/drawing/2014/main" id="{39BF014A-7030-514A-AD23-EB2DFC613556}"/>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DD7C5B36-3BF9-4A48-B14B-E5330E0AE979}"/>
              </a:ext>
            </a:extLst>
          </p:cNvPr>
          <p:cNvSpPr>
            <a:spLocks noGrp="1"/>
          </p:cNvSpPr>
          <p:nvPr>
            <p:ph type="sldNum" sz="quarter" idx="12"/>
          </p:nvPr>
        </p:nvSpPr>
        <p:spPr/>
        <p:txBody>
          <a:bodyPr/>
          <a:lstStyle/>
          <a:p>
            <a:fld id="{69C2F4FE-713B-884F-B5BF-63AA24B8D1FF}" type="slidenum">
              <a:rPr lang="fi-FI" smtClean="0"/>
              <a:t>‹#›</a:t>
            </a:fld>
            <a:endParaRPr lang="fi-FI"/>
          </a:p>
        </p:txBody>
      </p:sp>
      <p:pic>
        <p:nvPicPr>
          <p:cNvPr id="7" name="Kuva 6">
            <a:extLst>
              <a:ext uri="{FF2B5EF4-FFF2-40B4-BE49-F238E27FC236}">
                <a16:creationId xmlns:a16="http://schemas.microsoft.com/office/drawing/2014/main" id="{EB7270A1-F7B8-8F47-A43A-0767FDA0F308}"/>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spTree>
    <p:extLst>
      <p:ext uri="{BB962C8B-B14F-4D97-AF65-F5344CB8AC3E}">
        <p14:creationId xmlns:p14="http://schemas.microsoft.com/office/powerpoint/2010/main" val="38096545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5BC2442-37AE-5C40-BCED-03A8BF0F38C1}"/>
              </a:ext>
            </a:extLst>
          </p:cNvPr>
          <p:cNvSpPr>
            <a:spLocks noGrp="1"/>
          </p:cNvSpPr>
          <p:nvPr>
            <p:ph type="title"/>
          </p:nvPr>
        </p:nvSpPr>
        <p:spPr>
          <a:xfrm>
            <a:off x="831850" y="1709739"/>
            <a:ext cx="10515600" cy="1176896"/>
          </a:xfrm>
        </p:spPr>
        <p:txBody>
          <a:bodyPr anchor="b">
            <a:normAutofit/>
          </a:bodyPr>
          <a:lstStyle>
            <a:lvl1pPr>
              <a:defRPr sz="4000"/>
            </a:lvl1pPr>
          </a:lstStyle>
          <a:p>
            <a:r>
              <a:rPr lang="fi-FI"/>
              <a:t>Muokkaa ots. perustyyl. napsautt.</a:t>
            </a:r>
            <a:endParaRPr lang="fi-FI" dirty="0"/>
          </a:p>
        </p:txBody>
      </p:sp>
      <p:sp>
        <p:nvSpPr>
          <p:cNvPr id="3" name="Tekstin paikkamerkki 2">
            <a:extLst>
              <a:ext uri="{FF2B5EF4-FFF2-40B4-BE49-F238E27FC236}">
                <a16:creationId xmlns:a16="http://schemas.microsoft.com/office/drawing/2014/main" id="{5D3DAFCB-F2FD-B748-8F31-AA990DAEAEA1}"/>
              </a:ext>
            </a:extLst>
          </p:cNvPr>
          <p:cNvSpPr>
            <a:spLocks noGrp="1"/>
          </p:cNvSpPr>
          <p:nvPr>
            <p:ph type="body" idx="1"/>
          </p:nvPr>
        </p:nvSpPr>
        <p:spPr>
          <a:xfrm>
            <a:off x="831850" y="3155111"/>
            <a:ext cx="10515600" cy="394913"/>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pic>
        <p:nvPicPr>
          <p:cNvPr id="7" name="Kuva 6">
            <a:extLst>
              <a:ext uri="{FF2B5EF4-FFF2-40B4-BE49-F238E27FC236}">
                <a16:creationId xmlns:a16="http://schemas.microsoft.com/office/drawing/2014/main" id="{C788AD55-A39B-3A46-9037-D338B8A10AA6}"/>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6" name="Kuva 5" descr="Sivistys- ja kulttuuripalveluiden logo.">
            <a:extLst>
              <a:ext uri="{FF2B5EF4-FFF2-40B4-BE49-F238E27FC236}">
                <a16:creationId xmlns:a16="http://schemas.microsoft.com/office/drawing/2014/main" id="{990BF5BC-234D-4011-B452-EFE2E7249B1F}"/>
              </a:ext>
            </a:extLst>
          </p:cNvPr>
          <p:cNvPicPr>
            <a:picLocks noChangeAspect="1"/>
          </p:cNvPicPr>
          <p:nvPr userDrawn="1"/>
        </p:nvPicPr>
        <p:blipFill>
          <a:blip r:embed="rId3"/>
          <a:stretch>
            <a:fillRect/>
          </a:stretch>
        </p:blipFill>
        <p:spPr>
          <a:xfrm>
            <a:off x="758785" y="5882368"/>
            <a:ext cx="1988919" cy="443127"/>
          </a:xfrm>
          <a:prstGeom prst="rect">
            <a:avLst/>
          </a:prstGeom>
        </p:spPr>
      </p:pic>
      <p:pic>
        <p:nvPicPr>
          <p:cNvPr id="9" name="Kuva 8" descr="Oulun logo.">
            <a:extLst>
              <a:ext uri="{FF2B5EF4-FFF2-40B4-BE49-F238E27FC236}">
                <a16:creationId xmlns:a16="http://schemas.microsoft.com/office/drawing/2014/main" id="{AB34FC20-020F-4F1A-BDE1-CDA6C97A6879}"/>
              </a:ext>
            </a:extLst>
          </p:cNvPr>
          <p:cNvPicPr>
            <a:picLocks noChangeAspect="1"/>
          </p:cNvPicPr>
          <p:nvPr userDrawn="1"/>
        </p:nvPicPr>
        <p:blipFill>
          <a:blip r:embed="rId4"/>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548043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129553"/>
            <a:ext cx="9791700" cy="927847"/>
          </a:xfrm>
        </p:spPr>
        <p:txBody>
          <a:bodyPr anchor="b"/>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982694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pic>
        <p:nvPicPr>
          <p:cNvPr id="8" name="Kuva 7" descr="Oulun kaupungin tunnus">
            <a:extLst>
              <a:ext uri="{FF2B5EF4-FFF2-40B4-BE49-F238E27FC236}">
                <a16:creationId xmlns:a16="http://schemas.microsoft.com/office/drawing/2014/main" id="{31D37D4A-7098-6645-82FE-EAD98D4F61BD}"/>
              </a:ext>
            </a:extLst>
          </p:cNvPr>
          <p:cNvPicPr>
            <a:picLocks noChangeAspect="1"/>
          </p:cNvPicPr>
          <p:nvPr userDrawn="1"/>
        </p:nvPicPr>
        <p:blipFill>
          <a:blip r:embed="rId2"/>
          <a:stretch>
            <a:fillRect/>
          </a:stretch>
        </p:blipFill>
        <p:spPr>
          <a:xfrm>
            <a:off x="724568" y="5751093"/>
            <a:ext cx="1248611" cy="624306"/>
          </a:xfrm>
          <a:prstGeom prst="rect">
            <a:avLst/>
          </a:prstGeom>
        </p:spPr>
      </p:pic>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3004457" y="5934820"/>
            <a:ext cx="7448019"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2" name="Kuva 11">
            <a:extLst>
              <a:ext uri="{FF2B5EF4-FFF2-40B4-BE49-F238E27FC236}">
                <a16:creationId xmlns:a16="http://schemas.microsoft.com/office/drawing/2014/main" id="{C5097AA4-095E-3842-B73A-FC4D625BCB0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7" name="Kuva 6" descr="Sivistys- ja kulttuuripalveluiden logo.">
            <a:extLst>
              <a:ext uri="{FF2B5EF4-FFF2-40B4-BE49-F238E27FC236}">
                <a16:creationId xmlns:a16="http://schemas.microsoft.com/office/drawing/2014/main" id="{71C51CBA-A580-4AC3-9F8A-A8C5E1D3B81C}"/>
              </a:ext>
            </a:extLst>
          </p:cNvPr>
          <p:cNvPicPr>
            <a:picLocks noChangeAspect="1"/>
          </p:cNvPicPr>
          <p:nvPr userDrawn="1"/>
        </p:nvPicPr>
        <p:blipFill>
          <a:blip r:embed="rId4"/>
          <a:stretch>
            <a:fillRect/>
          </a:stretch>
        </p:blipFill>
        <p:spPr>
          <a:xfrm>
            <a:off x="758785" y="5882368"/>
            <a:ext cx="1988919" cy="443127"/>
          </a:xfrm>
          <a:prstGeom prst="rect">
            <a:avLst/>
          </a:prstGeom>
        </p:spPr>
      </p:pic>
      <p:pic>
        <p:nvPicPr>
          <p:cNvPr id="10" name="Kuva 9" descr="Oulun logo.">
            <a:extLst>
              <a:ext uri="{FF2B5EF4-FFF2-40B4-BE49-F238E27FC236}">
                <a16:creationId xmlns:a16="http://schemas.microsoft.com/office/drawing/2014/main" id="{78FBB0A1-BB56-4859-94A9-F5BCD32FD50D}"/>
              </a:ext>
            </a:extLst>
          </p:cNvPr>
          <p:cNvPicPr>
            <a:picLocks noChangeAspect="1"/>
          </p:cNvPicPr>
          <p:nvPr userDrawn="1"/>
        </p:nvPicPr>
        <p:blipFill>
          <a:blip r:embed="rId5"/>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13567227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129553"/>
            <a:ext cx="9791700" cy="927847"/>
          </a:xfrm>
        </p:spPr>
        <p:txBody>
          <a:bodyPr anchor="b"/>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494143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7" name="Tekstin paikkamerkki 10">
            <a:extLst>
              <a:ext uri="{FF2B5EF4-FFF2-40B4-BE49-F238E27FC236}">
                <a16:creationId xmlns:a16="http://schemas.microsoft.com/office/drawing/2014/main" id="{212025FF-3F8D-B24A-B526-188D2E11D6F9}"/>
              </a:ext>
            </a:extLst>
          </p:cNvPr>
          <p:cNvSpPr>
            <a:spLocks noGrp="1"/>
          </p:cNvSpPr>
          <p:nvPr>
            <p:ph type="body" sz="quarter" idx="13"/>
          </p:nvPr>
        </p:nvSpPr>
        <p:spPr>
          <a:xfrm>
            <a:off x="6417898" y="2491740"/>
            <a:ext cx="494143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860766" y="5934820"/>
            <a:ext cx="7591710"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2" name="Kuva 11">
            <a:extLst>
              <a:ext uri="{FF2B5EF4-FFF2-40B4-BE49-F238E27FC236}">
                <a16:creationId xmlns:a16="http://schemas.microsoft.com/office/drawing/2014/main" id="{C5097AA4-095E-3842-B73A-FC4D625BCB02}"/>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0" name="Kuva 9" descr="Sivistys- ja kulttuuripalveluiden logo.">
            <a:extLst>
              <a:ext uri="{FF2B5EF4-FFF2-40B4-BE49-F238E27FC236}">
                <a16:creationId xmlns:a16="http://schemas.microsoft.com/office/drawing/2014/main" id="{5EDB1419-A410-478C-8C6C-1AD19F48CCF5}"/>
              </a:ext>
            </a:extLst>
          </p:cNvPr>
          <p:cNvPicPr>
            <a:picLocks noChangeAspect="1"/>
          </p:cNvPicPr>
          <p:nvPr userDrawn="1"/>
        </p:nvPicPr>
        <p:blipFill>
          <a:blip r:embed="rId3"/>
          <a:stretch>
            <a:fillRect/>
          </a:stretch>
        </p:blipFill>
        <p:spPr>
          <a:xfrm>
            <a:off x="758785" y="5882368"/>
            <a:ext cx="1988919" cy="443127"/>
          </a:xfrm>
          <a:prstGeom prst="rect">
            <a:avLst/>
          </a:prstGeom>
        </p:spPr>
      </p:pic>
      <p:pic>
        <p:nvPicPr>
          <p:cNvPr id="13" name="Kuva 12" descr="Oulun logo.">
            <a:extLst>
              <a:ext uri="{FF2B5EF4-FFF2-40B4-BE49-F238E27FC236}">
                <a16:creationId xmlns:a16="http://schemas.microsoft.com/office/drawing/2014/main" id="{AA6E841F-BA70-41E5-9956-AD9679BAE03E}"/>
              </a:ext>
            </a:extLst>
          </p:cNvPr>
          <p:cNvPicPr>
            <a:picLocks noChangeAspect="1"/>
          </p:cNvPicPr>
          <p:nvPr userDrawn="1"/>
        </p:nvPicPr>
        <p:blipFill>
          <a:blip r:embed="rId4"/>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3327112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tsikkodia">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18333303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670560"/>
            <a:ext cx="9791700" cy="756920"/>
          </a:xfrm>
        </p:spPr>
        <p:txBody>
          <a:bodyPr anchor="b">
            <a:normAutofit/>
          </a:bodyPr>
          <a:lstStyle>
            <a:lvl1pPr>
              <a:defRPr sz="1800"/>
            </a:lvl1pPr>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hasCustomPrompt="1"/>
          </p:nvPr>
        </p:nvSpPr>
        <p:spPr>
          <a:xfrm>
            <a:off x="2458720" y="2491740"/>
            <a:ext cx="7274559" cy="2974781"/>
          </a:xfrm>
        </p:spPr>
        <p:txBody>
          <a:bodyPr>
            <a:normAutofit/>
          </a:bodyPr>
          <a:lstStyle>
            <a:lvl1pPr marL="0" indent="0" algn="ctr">
              <a:lnSpc>
                <a:spcPct val="100000"/>
              </a:lnSpc>
              <a:buNone/>
              <a:defRPr sz="2200" spc="80" baseline="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fi-FI" dirty="0"/>
              <a:t>MUOKKAA TEKSTIN PERUSTYYLEJÄ NAPSAUTTAMALLA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13017" y="5934820"/>
            <a:ext cx="7539459"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2" name="Kuva 11">
            <a:extLst>
              <a:ext uri="{FF2B5EF4-FFF2-40B4-BE49-F238E27FC236}">
                <a16:creationId xmlns:a16="http://schemas.microsoft.com/office/drawing/2014/main" id="{C5097AA4-095E-3842-B73A-FC4D625BCB02}"/>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7" name="Kuva 6" descr="Sivistys- ja kulttuuripalveluiden logo.">
            <a:extLst>
              <a:ext uri="{FF2B5EF4-FFF2-40B4-BE49-F238E27FC236}">
                <a16:creationId xmlns:a16="http://schemas.microsoft.com/office/drawing/2014/main" id="{F8B1C6D5-887C-42EF-88B0-61031896D48F}"/>
              </a:ext>
            </a:extLst>
          </p:cNvPr>
          <p:cNvPicPr>
            <a:picLocks noChangeAspect="1"/>
          </p:cNvPicPr>
          <p:nvPr userDrawn="1"/>
        </p:nvPicPr>
        <p:blipFill>
          <a:blip r:embed="rId3"/>
          <a:stretch>
            <a:fillRect/>
          </a:stretch>
        </p:blipFill>
        <p:spPr>
          <a:xfrm>
            <a:off x="758785" y="5882368"/>
            <a:ext cx="1988919" cy="443127"/>
          </a:xfrm>
          <a:prstGeom prst="rect">
            <a:avLst/>
          </a:prstGeom>
        </p:spPr>
      </p:pic>
      <p:pic>
        <p:nvPicPr>
          <p:cNvPr id="10" name="Kuva 9" descr="Oulun logo.">
            <a:extLst>
              <a:ext uri="{FF2B5EF4-FFF2-40B4-BE49-F238E27FC236}">
                <a16:creationId xmlns:a16="http://schemas.microsoft.com/office/drawing/2014/main" id="{8D2D5939-F3E7-425B-A44B-A6F233F3BA5F}"/>
              </a:ext>
            </a:extLst>
          </p:cNvPr>
          <p:cNvPicPr>
            <a:picLocks noChangeAspect="1"/>
          </p:cNvPicPr>
          <p:nvPr userDrawn="1"/>
        </p:nvPicPr>
        <p:blipFill>
          <a:blip r:embed="rId4"/>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37655620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063256"/>
            <a:ext cx="9526415"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494143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4" name="Kaavion paikkamerkki 3">
            <a:extLst>
              <a:ext uri="{FF2B5EF4-FFF2-40B4-BE49-F238E27FC236}">
                <a16:creationId xmlns:a16="http://schemas.microsoft.com/office/drawing/2014/main" id="{97940F9C-2370-E647-9ECF-715AC0BBEDF3}"/>
              </a:ext>
            </a:extLst>
          </p:cNvPr>
          <p:cNvSpPr>
            <a:spLocks noGrp="1"/>
          </p:cNvSpPr>
          <p:nvPr>
            <p:ph type="chart" sz="quarter" idx="13"/>
          </p:nvPr>
        </p:nvSpPr>
        <p:spPr>
          <a:xfrm>
            <a:off x="6519863" y="2049463"/>
            <a:ext cx="4862011" cy="3436937"/>
          </a:xfrm>
        </p:spPr>
        <p:txBody>
          <a:bodyPr/>
          <a:lstStyle/>
          <a:p>
            <a:r>
              <a:rPr lang="fi-FI"/>
              <a:t>Lisää kaavio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91394" y="5934820"/>
            <a:ext cx="7461082"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2" name="Kuva 11">
            <a:extLst>
              <a:ext uri="{FF2B5EF4-FFF2-40B4-BE49-F238E27FC236}">
                <a16:creationId xmlns:a16="http://schemas.microsoft.com/office/drawing/2014/main" id="{C5097AA4-095E-3842-B73A-FC4D625BCB02}"/>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0" name="Kuva 9" descr="Sivistys- ja kulttuuripalveluiden logo.">
            <a:extLst>
              <a:ext uri="{FF2B5EF4-FFF2-40B4-BE49-F238E27FC236}">
                <a16:creationId xmlns:a16="http://schemas.microsoft.com/office/drawing/2014/main" id="{06C8948B-36B5-4535-8823-52E81FC2213A}"/>
              </a:ext>
            </a:extLst>
          </p:cNvPr>
          <p:cNvPicPr>
            <a:picLocks noChangeAspect="1"/>
          </p:cNvPicPr>
          <p:nvPr userDrawn="1"/>
        </p:nvPicPr>
        <p:blipFill>
          <a:blip r:embed="rId3"/>
          <a:stretch>
            <a:fillRect/>
          </a:stretch>
        </p:blipFill>
        <p:spPr>
          <a:xfrm>
            <a:off x="758785" y="5882368"/>
            <a:ext cx="1988919" cy="443127"/>
          </a:xfrm>
          <a:prstGeom prst="rect">
            <a:avLst/>
          </a:prstGeom>
        </p:spPr>
      </p:pic>
      <p:pic>
        <p:nvPicPr>
          <p:cNvPr id="13" name="Kuva 12" descr="Oulun logo.">
            <a:extLst>
              <a:ext uri="{FF2B5EF4-FFF2-40B4-BE49-F238E27FC236}">
                <a16:creationId xmlns:a16="http://schemas.microsoft.com/office/drawing/2014/main" id="{946F9644-8F00-4855-AF18-9786989BEC23}"/>
              </a:ext>
            </a:extLst>
          </p:cNvPr>
          <p:cNvPicPr>
            <a:picLocks noChangeAspect="1"/>
          </p:cNvPicPr>
          <p:nvPr userDrawn="1"/>
        </p:nvPicPr>
        <p:blipFill>
          <a:blip r:embed="rId4"/>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38645443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063256"/>
            <a:ext cx="6566647"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6557961"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8128000" y="690001"/>
            <a:ext cx="3242277" cy="5489125"/>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3122023" y="5865548"/>
            <a:ext cx="4223157"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descr="Sivistys- ja kulttuuripalveluiden logo.">
            <a:extLst>
              <a:ext uri="{FF2B5EF4-FFF2-40B4-BE49-F238E27FC236}">
                <a16:creationId xmlns:a16="http://schemas.microsoft.com/office/drawing/2014/main" id="{AF05C52F-52A3-481C-9B30-55D16F2405CF}"/>
              </a:ext>
            </a:extLst>
          </p:cNvPr>
          <p:cNvPicPr>
            <a:picLocks noChangeAspect="1"/>
          </p:cNvPicPr>
          <p:nvPr userDrawn="1"/>
        </p:nvPicPr>
        <p:blipFill>
          <a:blip r:embed="rId2"/>
          <a:stretch>
            <a:fillRect/>
          </a:stretch>
        </p:blipFill>
        <p:spPr>
          <a:xfrm>
            <a:off x="758785" y="5882368"/>
            <a:ext cx="1988919" cy="443127"/>
          </a:xfrm>
          <a:prstGeom prst="rect">
            <a:avLst/>
          </a:prstGeom>
        </p:spPr>
      </p:pic>
    </p:spTree>
    <p:extLst>
      <p:ext uri="{BB962C8B-B14F-4D97-AF65-F5344CB8AC3E}">
        <p14:creationId xmlns:p14="http://schemas.microsoft.com/office/powerpoint/2010/main" val="2478687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063256"/>
            <a:ext cx="5312005"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494143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6497782" y="690001"/>
            <a:ext cx="4872496" cy="5489125"/>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13017" y="5865548"/>
            <a:ext cx="2781201"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descr="Sivistys- ja kulttuuripalveluiden logo.">
            <a:extLst>
              <a:ext uri="{FF2B5EF4-FFF2-40B4-BE49-F238E27FC236}">
                <a16:creationId xmlns:a16="http://schemas.microsoft.com/office/drawing/2014/main" id="{160E416F-EBC1-46E5-B104-340A5E663D51}"/>
              </a:ext>
            </a:extLst>
          </p:cNvPr>
          <p:cNvPicPr>
            <a:picLocks noChangeAspect="1"/>
          </p:cNvPicPr>
          <p:nvPr userDrawn="1"/>
        </p:nvPicPr>
        <p:blipFill>
          <a:blip r:embed="rId2"/>
          <a:stretch>
            <a:fillRect/>
          </a:stretch>
        </p:blipFill>
        <p:spPr>
          <a:xfrm>
            <a:off x="758785" y="5882368"/>
            <a:ext cx="1988919" cy="443127"/>
          </a:xfrm>
          <a:prstGeom prst="rect">
            <a:avLst/>
          </a:prstGeom>
        </p:spPr>
      </p:pic>
    </p:spTree>
    <p:extLst>
      <p:ext uri="{BB962C8B-B14F-4D97-AF65-F5344CB8AC3E}">
        <p14:creationId xmlns:p14="http://schemas.microsoft.com/office/powerpoint/2010/main" val="26453068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4" y="1063256"/>
            <a:ext cx="3313084"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3304398"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4890977" y="690001"/>
            <a:ext cx="6479301" cy="5489125"/>
          </a:xfrm>
        </p:spPr>
        <p:txBody>
          <a:bodyPr/>
          <a:lstStyle/>
          <a:p>
            <a:r>
              <a:rPr lang="fi-FI"/>
              <a:t>Lisää kuva napsauttamalla kuvaketta</a:t>
            </a:r>
          </a:p>
        </p:txBody>
      </p:sp>
      <p:pic>
        <p:nvPicPr>
          <p:cNvPr id="7" name="Kuva 6" descr="Sivistys- ja kulttuuripalveluiden logo.">
            <a:extLst>
              <a:ext uri="{FF2B5EF4-FFF2-40B4-BE49-F238E27FC236}">
                <a16:creationId xmlns:a16="http://schemas.microsoft.com/office/drawing/2014/main" id="{23A62FE5-9493-4131-B229-9FFB58F8F7BB}"/>
              </a:ext>
            </a:extLst>
          </p:cNvPr>
          <p:cNvPicPr>
            <a:picLocks noChangeAspect="1"/>
          </p:cNvPicPr>
          <p:nvPr userDrawn="1"/>
        </p:nvPicPr>
        <p:blipFill>
          <a:blip r:embed="rId2"/>
          <a:stretch>
            <a:fillRect/>
          </a:stretch>
        </p:blipFill>
        <p:spPr>
          <a:xfrm>
            <a:off x="758785" y="5882368"/>
            <a:ext cx="1988919" cy="443127"/>
          </a:xfrm>
          <a:prstGeom prst="rect">
            <a:avLst/>
          </a:prstGeom>
        </p:spPr>
      </p:pic>
    </p:spTree>
    <p:extLst>
      <p:ext uri="{BB962C8B-B14F-4D97-AF65-F5344CB8AC3E}">
        <p14:creationId xmlns:p14="http://schemas.microsoft.com/office/powerpoint/2010/main" val="14257687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1063256"/>
            <a:ext cx="5312005"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757239" y="2491740"/>
            <a:ext cx="494143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6497782" y="0"/>
            <a:ext cx="5694218" cy="6857999"/>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26080" y="5865548"/>
            <a:ext cx="2768138"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descr="Sivistys- ja kulttuuripalveluiden logo.">
            <a:extLst>
              <a:ext uri="{FF2B5EF4-FFF2-40B4-BE49-F238E27FC236}">
                <a16:creationId xmlns:a16="http://schemas.microsoft.com/office/drawing/2014/main" id="{41AA429B-8C69-4FC3-B6EC-69E5C9D36591}"/>
              </a:ext>
            </a:extLst>
          </p:cNvPr>
          <p:cNvPicPr>
            <a:picLocks noChangeAspect="1"/>
          </p:cNvPicPr>
          <p:nvPr userDrawn="1"/>
        </p:nvPicPr>
        <p:blipFill>
          <a:blip r:embed="rId2"/>
          <a:stretch>
            <a:fillRect/>
          </a:stretch>
        </p:blipFill>
        <p:spPr>
          <a:xfrm>
            <a:off x="758785" y="5882368"/>
            <a:ext cx="1988919" cy="443127"/>
          </a:xfrm>
          <a:prstGeom prst="rect">
            <a:avLst/>
          </a:prstGeom>
        </p:spPr>
      </p:pic>
    </p:spTree>
    <p:extLst>
      <p:ext uri="{BB962C8B-B14F-4D97-AF65-F5344CB8AC3E}">
        <p14:creationId xmlns:p14="http://schemas.microsoft.com/office/powerpoint/2010/main" val="31508681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4805845" y="1063256"/>
            <a:ext cx="5757882"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4823013" y="2491740"/>
            <a:ext cx="6531522"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831934" y="690001"/>
            <a:ext cx="3220113" cy="5489125"/>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4800600" y="5865548"/>
            <a:ext cx="4978831"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a:extLst>
              <a:ext uri="{FF2B5EF4-FFF2-40B4-BE49-F238E27FC236}">
                <a16:creationId xmlns:a16="http://schemas.microsoft.com/office/drawing/2014/main" id="{4C49262B-14F4-8D4E-B60E-0EEA0836C65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3" name="Kuva 12" descr="Sivistys- ja kulttuuripalveluiden logo.">
            <a:extLst>
              <a:ext uri="{FF2B5EF4-FFF2-40B4-BE49-F238E27FC236}">
                <a16:creationId xmlns:a16="http://schemas.microsoft.com/office/drawing/2014/main" id="{C89480A0-7899-4602-9ABB-8496A5F52E58}"/>
              </a:ext>
            </a:extLst>
          </p:cNvPr>
          <p:cNvPicPr>
            <a:picLocks noChangeAspect="1"/>
          </p:cNvPicPr>
          <p:nvPr userDrawn="1"/>
        </p:nvPicPr>
        <p:blipFill>
          <a:blip r:embed="rId3"/>
          <a:stretch>
            <a:fillRect/>
          </a:stretch>
        </p:blipFill>
        <p:spPr>
          <a:xfrm>
            <a:off x="10225144" y="5687543"/>
            <a:ext cx="1159847" cy="726536"/>
          </a:xfrm>
          <a:prstGeom prst="rect">
            <a:avLst/>
          </a:prstGeom>
        </p:spPr>
      </p:pic>
    </p:spTree>
    <p:extLst>
      <p:ext uri="{BB962C8B-B14F-4D97-AF65-F5344CB8AC3E}">
        <p14:creationId xmlns:p14="http://schemas.microsoft.com/office/powerpoint/2010/main" val="5442091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6418858" y="1063256"/>
            <a:ext cx="4120805"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6431797" y="2491740"/>
            <a:ext cx="4922737"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831934" y="690001"/>
            <a:ext cx="4871442" cy="5489125"/>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6434563" y="5865548"/>
            <a:ext cx="3344868"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a:extLst>
              <a:ext uri="{FF2B5EF4-FFF2-40B4-BE49-F238E27FC236}">
                <a16:creationId xmlns:a16="http://schemas.microsoft.com/office/drawing/2014/main" id="{4C49262B-14F4-8D4E-B60E-0EEA0836C65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0" name="Kuva 9" descr="Sivistys- ja kulttuuripalveluiden logo.">
            <a:extLst>
              <a:ext uri="{FF2B5EF4-FFF2-40B4-BE49-F238E27FC236}">
                <a16:creationId xmlns:a16="http://schemas.microsoft.com/office/drawing/2014/main" id="{6FAE3318-70BA-4914-9EAB-6619D72EAFAE}"/>
              </a:ext>
            </a:extLst>
          </p:cNvPr>
          <p:cNvPicPr>
            <a:picLocks noChangeAspect="1"/>
          </p:cNvPicPr>
          <p:nvPr userDrawn="1"/>
        </p:nvPicPr>
        <p:blipFill>
          <a:blip r:embed="rId3"/>
          <a:stretch>
            <a:fillRect/>
          </a:stretch>
        </p:blipFill>
        <p:spPr>
          <a:xfrm>
            <a:off x="10225144" y="5687543"/>
            <a:ext cx="1159847" cy="726536"/>
          </a:xfrm>
          <a:prstGeom prst="rect">
            <a:avLst/>
          </a:prstGeom>
        </p:spPr>
      </p:pic>
    </p:spTree>
    <p:extLst>
      <p:ext uri="{BB962C8B-B14F-4D97-AF65-F5344CB8AC3E}">
        <p14:creationId xmlns:p14="http://schemas.microsoft.com/office/powerpoint/2010/main" val="41254146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8041451" y="1063256"/>
            <a:ext cx="3313084"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8050136" y="2491740"/>
            <a:ext cx="3304398"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831933" y="690001"/>
            <a:ext cx="6479301" cy="5489125"/>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8024658" y="5865548"/>
            <a:ext cx="1727765"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a:extLst>
              <a:ext uri="{FF2B5EF4-FFF2-40B4-BE49-F238E27FC236}">
                <a16:creationId xmlns:a16="http://schemas.microsoft.com/office/drawing/2014/main" id="{4C49262B-14F4-8D4E-B60E-0EEA0836C65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0" name="Kuva 9" descr="Sivistys- ja kulttuuripalveluiden logo.">
            <a:extLst>
              <a:ext uri="{FF2B5EF4-FFF2-40B4-BE49-F238E27FC236}">
                <a16:creationId xmlns:a16="http://schemas.microsoft.com/office/drawing/2014/main" id="{CFE21BF6-129D-49D9-AEFC-CFC30D6B1D04}"/>
              </a:ext>
            </a:extLst>
          </p:cNvPr>
          <p:cNvPicPr>
            <a:picLocks noChangeAspect="1"/>
          </p:cNvPicPr>
          <p:nvPr userDrawn="1"/>
        </p:nvPicPr>
        <p:blipFill>
          <a:blip r:embed="rId3"/>
          <a:stretch>
            <a:fillRect/>
          </a:stretch>
        </p:blipFill>
        <p:spPr>
          <a:xfrm>
            <a:off x="10225144" y="5687543"/>
            <a:ext cx="1159847" cy="726536"/>
          </a:xfrm>
          <a:prstGeom prst="rect">
            <a:avLst/>
          </a:prstGeom>
        </p:spPr>
      </p:pic>
    </p:spTree>
    <p:extLst>
      <p:ext uri="{BB962C8B-B14F-4D97-AF65-F5344CB8AC3E}">
        <p14:creationId xmlns:p14="http://schemas.microsoft.com/office/powerpoint/2010/main" val="7955142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6418858" y="1063256"/>
            <a:ext cx="4935677" cy="999460"/>
          </a:xfrm>
        </p:spPr>
        <p:txBody>
          <a:bodyPr anchor="t"/>
          <a:lstStyle/>
          <a:p>
            <a:r>
              <a:rPr lang="fi-FI"/>
              <a:t>Muokkaa ots. perustyyl. napsautt.</a:t>
            </a:r>
            <a:endParaRPr lang="fi-FI" dirty="0"/>
          </a:p>
        </p:txBody>
      </p:sp>
      <p:sp>
        <p:nvSpPr>
          <p:cNvPr id="11" name="Tekstin paikkamerkki 10">
            <a:extLst>
              <a:ext uri="{FF2B5EF4-FFF2-40B4-BE49-F238E27FC236}">
                <a16:creationId xmlns:a16="http://schemas.microsoft.com/office/drawing/2014/main" id="{FA74886E-152E-114E-83A1-63C4F61D050B}"/>
              </a:ext>
            </a:extLst>
          </p:cNvPr>
          <p:cNvSpPr>
            <a:spLocks noGrp="1"/>
          </p:cNvSpPr>
          <p:nvPr>
            <p:ph type="body" sz="quarter" idx="12"/>
          </p:nvPr>
        </p:nvSpPr>
        <p:spPr>
          <a:xfrm>
            <a:off x="6431797" y="2491740"/>
            <a:ext cx="4922737" cy="297478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fi-FI" dirty="0"/>
          </a:p>
        </p:txBody>
      </p:sp>
      <p:sp>
        <p:nvSpPr>
          <p:cNvPr id="5" name="Kuvan paikkamerkki 4">
            <a:extLst>
              <a:ext uri="{FF2B5EF4-FFF2-40B4-BE49-F238E27FC236}">
                <a16:creationId xmlns:a16="http://schemas.microsoft.com/office/drawing/2014/main" id="{37B727AD-104A-3D4D-8D18-6C6A370FA9B5}"/>
              </a:ext>
            </a:extLst>
          </p:cNvPr>
          <p:cNvSpPr>
            <a:spLocks noGrp="1"/>
          </p:cNvSpPr>
          <p:nvPr>
            <p:ph type="pic" sz="quarter" idx="13"/>
          </p:nvPr>
        </p:nvSpPr>
        <p:spPr>
          <a:xfrm>
            <a:off x="0" y="1"/>
            <a:ext cx="5703376" cy="6858000"/>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6434563" y="5865548"/>
            <a:ext cx="3344868" cy="382853"/>
          </a:xfrm>
        </p:spPr>
        <p:txBody>
          <a:bodyPr anchor="b">
            <a:normAutofit/>
          </a:bodyPr>
          <a:lstStyle>
            <a:lvl1pPr marL="0" indent="0">
              <a:buNone/>
              <a:defRPr sz="1200" spc="50" baseline="0"/>
            </a:lvl1pPr>
          </a:lstStyle>
          <a:p>
            <a:pPr lvl="0"/>
            <a:r>
              <a:rPr lang="fi-FI" dirty="0"/>
              <a:t>MUOKKAA TEKSTIN PERUSTYYLEJÄ NAPSAUTTAMALLA</a:t>
            </a:r>
          </a:p>
        </p:txBody>
      </p:sp>
      <p:pic>
        <p:nvPicPr>
          <p:cNvPr id="7" name="Kuva 6">
            <a:extLst>
              <a:ext uri="{FF2B5EF4-FFF2-40B4-BE49-F238E27FC236}">
                <a16:creationId xmlns:a16="http://schemas.microsoft.com/office/drawing/2014/main" id="{4C49262B-14F4-8D4E-B60E-0EEA0836C65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0740563" y="669257"/>
            <a:ext cx="644428" cy="647700"/>
          </a:xfrm>
          <a:prstGeom prst="rect">
            <a:avLst/>
          </a:prstGeom>
        </p:spPr>
      </p:pic>
      <p:pic>
        <p:nvPicPr>
          <p:cNvPr id="10" name="Kuva 9" descr="Sivistys- ja kulttuuripalveluiden logo.">
            <a:extLst>
              <a:ext uri="{FF2B5EF4-FFF2-40B4-BE49-F238E27FC236}">
                <a16:creationId xmlns:a16="http://schemas.microsoft.com/office/drawing/2014/main" id="{35E36C40-4BDA-411B-ACA4-18D04F80ACD0}"/>
              </a:ext>
            </a:extLst>
          </p:cNvPr>
          <p:cNvPicPr>
            <a:picLocks noChangeAspect="1"/>
          </p:cNvPicPr>
          <p:nvPr userDrawn="1"/>
        </p:nvPicPr>
        <p:blipFill>
          <a:blip r:embed="rId3"/>
          <a:stretch>
            <a:fillRect/>
          </a:stretch>
        </p:blipFill>
        <p:spPr>
          <a:xfrm>
            <a:off x="10225144" y="5687543"/>
            <a:ext cx="1159847" cy="726536"/>
          </a:xfrm>
          <a:prstGeom prst="rect">
            <a:avLst/>
          </a:prstGeom>
        </p:spPr>
      </p:pic>
    </p:spTree>
    <p:extLst>
      <p:ext uri="{BB962C8B-B14F-4D97-AF65-F5344CB8AC3E}">
        <p14:creationId xmlns:p14="http://schemas.microsoft.com/office/powerpoint/2010/main" val="2878593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Otsikkodia">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7730798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281940"/>
            <a:ext cx="9791700" cy="756920"/>
          </a:xfrm>
        </p:spPr>
        <p:txBody>
          <a:bodyPr anchor="b">
            <a:normAutofit/>
          </a:bodyPr>
          <a:lstStyle>
            <a:lvl1pPr>
              <a:defRPr sz="2400"/>
            </a:lvl1pPr>
          </a:lstStyle>
          <a:p>
            <a:r>
              <a:rPr lang="fi-FI"/>
              <a:t>Muokkaa ots. perustyyl. napsautt.</a:t>
            </a:r>
            <a:endParaRPr lang="fi-FI" dirty="0"/>
          </a:p>
        </p:txBody>
      </p:sp>
      <p:sp>
        <p:nvSpPr>
          <p:cNvPr id="4" name="Kuvan paikkamerkki 3">
            <a:extLst>
              <a:ext uri="{FF2B5EF4-FFF2-40B4-BE49-F238E27FC236}">
                <a16:creationId xmlns:a16="http://schemas.microsoft.com/office/drawing/2014/main" id="{9ECB48CF-48CE-A74B-9D2D-2AE4129A3E36}"/>
              </a:ext>
            </a:extLst>
          </p:cNvPr>
          <p:cNvSpPr>
            <a:spLocks noGrp="1"/>
          </p:cNvSpPr>
          <p:nvPr>
            <p:ph type="pic" sz="quarter" idx="12"/>
          </p:nvPr>
        </p:nvSpPr>
        <p:spPr>
          <a:xfrm>
            <a:off x="0" y="1371601"/>
            <a:ext cx="12192000" cy="4114800"/>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65269" y="5934820"/>
            <a:ext cx="7487207"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6" name="Kuva 5" descr="Sivistys- ja kulttuuripalveluiden logo.">
            <a:extLst>
              <a:ext uri="{FF2B5EF4-FFF2-40B4-BE49-F238E27FC236}">
                <a16:creationId xmlns:a16="http://schemas.microsoft.com/office/drawing/2014/main" id="{FF48920D-C6BC-4618-83E9-05396DFFDD1E}"/>
              </a:ext>
            </a:extLst>
          </p:cNvPr>
          <p:cNvPicPr>
            <a:picLocks noChangeAspect="1"/>
          </p:cNvPicPr>
          <p:nvPr userDrawn="1"/>
        </p:nvPicPr>
        <p:blipFill>
          <a:blip r:embed="rId2"/>
          <a:stretch>
            <a:fillRect/>
          </a:stretch>
        </p:blipFill>
        <p:spPr>
          <a:xfrm>
            <a:off x="758785" y="5882368"/>
            <a:ext cx="1988919" cy="443127"/>
          </a:xfrm>
          <a:prstGeom prst="rect">
            <a:avLst/>
          </a:prstGeom>
        </p:spPr>
      </p:pic>
      <p:pic>
        <p:nvPicPr>
          <p:cNvPr id="7" name="Kuva 6" descr="Oulun logo.">
            <a:extLst>
              <a:ext uri="{FF2B5EF4-FFF2-40B4-BE49-F238E27FC236}">
                <a16:creationId xmlns:a16="http://schemas.microsoft.com/office/drawing/2014/main" id="{155A335D-2808-44D7-8E41-ED2D8043CBE8}"/>
              </a:ext>
            </a:extLst>
          </p:cNvPr>
          <p:cNvPicPr>
            <a:picLocks noChangeAspect="1"/>
          </p:cNvPicPr>
          <p:nvPr userDrawn="1"/>
        </p:nvPicPr>
        <p:blipFill>
          <a:blip r:embed="rId3"/>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34019887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3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281940"/>
            <a:ext cx="9791700" cy="756920"/>
          </a:xfrm>
        </p:spPr>
        <p:txBody>
          <a:bodyPr anchor="b">
            <a:normAutofit/>
          </a:bodyPr>
          <a:lstStyle>
            <a:lvl1pPr>
              <a:defRPr sz="2400"/>
            </a:lvl1pPr>
          </a:lstStyle>
          <a:p>
            <a:r>
              <a:rPr lang="fi-FI"/>
              <a:t>Muokkaa ots. perustyyl. napsautt.</a:t>
            </a:r>
            <a:endParaRPr lang="fi-FI" dirty="0"/>
          </a:p>
        </p:txBody>
      </p:sp>
      <p:sp>
        <p:nvSpPr>
          <p:cNvPr id="4" name="Kuvan paikkamerkki 3">
            <a:extLst>
              <a:ext uri="{FF2B5EF4-FFF2-40B4-BE49-F238E27FC236}">
                <a16:creationId xmlns:a16="http://schemas.microsoft.com/office/drawing/2014/main" id="{9ECB48CF-48CE-A74B-9D2D-2AE4129A3E36}"/>
              </a:ext>
            </a:extLst>
          </p:cNvPr>
          <p:cNvSpPr>
            <a:spLocks noGrp="1"/>
          </p:cNvSpPr>
          <p:nvPr>
            <p:ph type="pic" sz="quarter" idx="12"/>
          </p:nvPr>
        </p:nvSpPr>
        <p:spPr>
          <a:xfrm>
            <a:off x="800100" y="1371601"/>
            <a:ext cx="10584180" cy="4114800"/>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3004457" y="5934820"/>
            <a:ext cx="7448019"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6" name="Kuva 5" descr="Sivistys- ja kulttuuripalveluiden logo.">
            <a:extLst>
              <a:ext uri="{FF2B5EF4-FFF2-40B4-BE49-F238E27FC236}">
                <a16:creationId xmlns:a16="http://schemas.microsoft.com/office/drawing/2014/main" id="{5CCFB3B9-0A1E-422B-A6FC-D973ACEE10F3}"/>
              </a:ext>
            </a:extLst>
          </p:cNvPr>
          <p:cNvPicPr>
            <a:picLocks noChangeAspect="1"/>
          </p:cNvPicPr>
          <p:nvPr userDrawn="1"/>
        </p:nvPicPr>
        <p:blipFill>
          <a:blip r:embed="rId2"/>
          <a:stretch>
            <a:fillRect/>
          </a:stretch>
        </p:blipFill>
        <p:spPr>
          <a:xfrm>
            <a:off x="758785" y="5882368"/>
            <a:ext cx="1988919" cy="443127"/>
          </a:xfrm>
          <a:prstGeom prst="rect">
            <a:avLst/>
          </a:prstGeom>
        </p:spPr>
      </p:pic>
      <p:pic>
        <p:nvPicPr>
          <p:cNvPr id="7" name="Kuva 6" descr="Oulun logo.">
            <a:extLst>
              <a:ext uri="{FF2B5EF4-FFF2-40B4-BE49-F238E27FC236}">
                <a16:creationId xmlns:a16="http://schemas.microsoft.com/office/drawing/2014/main" id="{BF71B0BA-796A-440B-9A6E-ED3220EB1990}"/>
              </a:ext>
            </a:extLst>
          </p:cNvPr>
          <p:cNvPicPr>
            <a:picLocks noChangeAspect="1"/>
          </p:cNvPicPr>
          <p:nvPr userDrawn="1"/>
        </p:nvPicPr>
        <p:blipFill>
          <a:blip r:embed="rId3"/>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18407895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4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281940"/>
            <a:ext cx="9791700" cy="756920"/>
          </a:xfrm>
        </p:spPr>
        <p:txBody>
          <a:bodyPr anchor="b">
            <a:normAutofit/>
          </a:bodyPr>
          <a:lstStyle>
            <a:lvl1pPr>
              <a:defRPr sz="2400"/>
            </a:lvl1pPr>
          </a:lstStyle>
          <a:p>
            <a:r>
              <a:rPr lang="fi-FI"/>
              <a:t>Muokkaa ots. perustyyl. napsautt.</a:t>
            </a:r>
            <a:endParaRPr lang="fi-FI" dirty="0"/>
          </a:p>
        </p:txBody>
      </p:sp>
      <p:sp>
        <p:nvSpPr>
          <p:cNvPr id="4" name="Kuvan paikkamerkki 3">
            <a:extLst>
              <a:ext uri="{FF2B5EF4-FFF2-40B4-BE49-F238E27FC236}">
                <a16:creationId xmlns:a16="http://schemas.microsoft.com/office/drawing/2014/main" id="{9ECB48CF-48CE-A74B-9D2D-2AE4129A3E36}"/>
              </a:ext>
            </a:extLst>
          </p:cNvPr>
          <p:cNvSpPr>
            <a:spLocks noGrp="1"/>
          </p:cNvSpPr>
          <p:nvPr>
            <p:ph type="pic" sz="quarter" idx="12"/>
          </p:nvPr>
        </p:nvSpPr>
        <p:spPr>
          <a:xfrm>
            <a:off x="800100" y="1371601"/>
            <a:ext cx="4896365" cy="2748454"/>
          </a:xfrm>
        </p:spPr>
        <p:txBody>
          <a:bodyPr/>
          <a:lstStyle/>
          <a:p>
            <a:r>
              <a:rPr lang="fi-FI"/>
              <a:t>Lisää kuva napsauttamalla kuvaketta</a:t>
            </a:r>
          </a:p>
        </p:txBody>
      </p:sp>
      <p:sp>
        <p:nvSpPr>
          <p:cNvPr id="10" name="Tekstin paikkamerkki 10">
            <a:extLst>
              <a:ext uri="{FF2B5EF4-FFF2-40B4-BE49-F238E27FC236}">
                <a16:creationId xmlns:a16="http://schemas.microsoft.com/office/drawing/2014/main" id="{E4A72597-9596-554A-8472-9CCBE6E599C3}"/>
              </a:ext>
            </a:extLst>
          </p:cNvPr>
          <p:cNvSpPr>
            <a:spLocks noGrp="1"/>
          </p:cNvSpPr>
          <p:nvPr>
            <p:ph type="body" sz="quarter" idx="15"/>
          </p:nvPr>
        </p:nvSpPr>
        <p:spPr>
          <a:xfrm>
            <a:off x="714653" y="4549141"/>
            <a:ext cx="4982762" cy="93726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p:txBody>
      </p:sp>
      <p:sp>
        <p:nvSpPr>
          <p:cNvPr id="6" name="Kuvan paikkamerkki 3">
            <a:extLst>
              <a:ext uri="{FF2B5EF4-FFF2-40B4-BE49-F238E27FC236}">
                <a16:creationId xmlns:a16="http://schemas.microsoft.com/office/drawing/2014/main" id="{BCB0A600-B46D-A848-BA27-48232813210F}"/>
              </a:ext>
            </a:extLst>
          </p:cNvPr>
          <p:cNvSpPr>
            <a:spLocks noGrp="1"/>
          </p:cNvSpPr>
          <p:nvPr>
            <p:ph type="pic" sz="quarter" idx="13"/>
          </p:nvPr>
        </p:nvSpPr>
        <p:spPr>
          <a:xfrm>
            <a:off x="6512010" y="1371601"/>
            <a:ext cx="4869081" cy="2748454"/>
          </a:xfrm>
        </p:spPr>
        <p:txBody>
          <a:bodyPr/>
          <a:lstStyle/>
          <a:p>
            <a:r>
              <a:rPr lang="fi-FI"/>
              <a:t>Lisää kuva napsauttamalla kuvaketta</a:t>
            </a:r>
          </a:p>
        </p:txBody>
      </p:sp>
      <p:sp>
        <p:nvSpPr>
          <p:cNvPr id="7" name="Tekstin paikkamerkki 10">
            <a:extLst>
              <a:ext uri="{FF2B5EF4-FFF2-40B4-BE49-F238E27FC236}">
                <a16:creationId xmlns:a16="http://schemas.microsoft.com/office/drawing/2014/main" id="{3900F4F0-A16D-7440-B3F8-B6AB5CC8CDE2}"/>
              </a:ext>
            </a:extLst>
          </p:cNvPr>
          <p:cNvSpPr>
            <a:spLocks noGrp="1"/>
          </p:cNvSpPr>
          <p:nvPr>
            <p:ph type="body" sz="quarter" idx="14"/>
          </p:nvPr>
        </p:nvSpPr>
        <p:spPr>
          <a:xfrm>
            <a:off x="6431797" y="4549141"/>
            <a:ext cx="4922737" cy="93726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2991394" y="5934820"/>
            <a:ext cx="7461082"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1" name="Kuva 10" descr="Sivistys- ja kulttuuripalveluiden logo.">
            <a:extLst>
              <a:ext uri="{FF2B5EF4-FFF2-40B4-BE49-F238E27FC236}">
                <a16:creationId xmlns:a16="http://schemas.microsoft.com/office/drawing/2014/main" id="{4A564046-4101-4E23-B37B-CC9656EC56E1}"/>
              </a:ext>
            </a:extLst>
          </p:cNvPr>
          <p:cNvPicPr>
            <a:picLocks noChangeAspect="1"/>
          </p:cNvPicPr>
          <p:nvPr userDrawn="1"/>
        </p:nvPicPr>
        <p:blipFill>
          <a:blip r:embed="rId2"/>
          <a:stretch>
            <a:fillRect/>
          </a:stretch>
        </p:blipFill>
        <p:spPr>
          <a:xfrm>
            <a:off x="758785" y="5882368"/>
            <a:ext cx="1988919" cy="443127"/>
          </a:xfrm>
          <a:prstGeom prst="rect">
            <a:avLst/>
          </a:prstGeom>
        </p:spPr>
      </p:pic>
      <p:pic>
        <p:nvPicPr>
          <p:cNvPr id="12" name="Kuva 11" descr="Oulun logo.">
            <a:extLst>
              <a:ext uri="{FF2B5EF4-FFF2-40B4-BE49-F238E27FC236}">
                <a16:creationId xmlns:a16="http://schemas.microsoft.com/office/drawing/2014/main" id="{8A77F652-86F5-4BED-A22A-3580E611E778}"/>
              </a:ext>
            </a:extLst>
          </p:cNvPr>
          <p:cNvPicPr>
            <a:picLocks noChangeAspect="1"/>
          </p:cNvPicPr>
          <p:nvPr userDrawn="1"/>
        </p:nvPicPr>
        <p:blipFill>
          <a:blip r:embed="rId3"/>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24621305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5_Mukautettu asettelu">
    <p:bg>
      <p:bgPr>
        <a:solidFill>
          <a:schemeClr val="bg1"/>
        </a:solidFill>
        <a:effectLst/>
      </p:bgPr>
    </p:bg>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3681DF-5A98-8E4E-95BD-D66672DCE4CD}"/>
              </a:ext>
            </a:extLst>
          </p:cNvPr>
          <p:cNvSpPr>
            <a:spLocks noGrp="1"/>
          </p:cNvSpPr>
          <p:nvPr>
            <p:ph type="title"/>
          </p:nvPr>
        </p:nvSpPr>
        <p:spPr>
          <a:xfrm>
            <a:off x="748553" y="3633536"/>
            <a:ext cx="10633321" cy="581659"/>
          </a:xfrm>
        </p:spPr>
        <p:txBody>
          <a:bodyPr anchor="b">
            <a:normAutofit/>
          </a:bodyPr>
          <a:lstStyle>
            <a:lvl1pPr>
              <a:defRPr sz="2000"/>
            </a:lvl1pPr>
          </a:lstStyle>
          <a:p>
            <a:r>
              <a:rPr lang="fi-FI"/>
              <a:t>Muokkaa ots. perustyyl. napsautt.</a:t>
            </a:r>
            <a:endParaRPr lang="fi-FI" dirty="0"/>
          </a:p>
        </p:txBody>
      </p:sp>
      <p:sp>
        <p:nvSpPr>
          <p:cNvPr id="10" name="Tekstin paikkamerkki 10">
            <a:extLst>
              <a:ext uri="{FF2B5EF4-FFF2-40B4-BE49-F238E27FC236}">
                <a16:creationId xmlns:a16="http://schemas.microsoft.com/office/drawing/2014/main" id="{E4A72597-9596-554A-8472-9CCBE6E599C3}"/>
              </a:ext>
            </a:extLst>
          </p:cNvPr>
          <p:cNvSpPr>
            <a:spLocks noGrp="1"/>
          </p:cNvSpPr>
          <p:nvPr>
            <p:ph type="body" sz="quarter" idx="15"/>
          </p:nvPr>
        </p:nvSpPr>
        <p:spPr>
          <a:xfrm>
            <a:off x="714653" y="4549141"/>
            <a:ext cx="4982762" cy="93726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p:txBody>
      </p:sp>
      <p:sp>
        <p:nvSpPr>
          <p:cNvPr id="4" name="Kuvan paikkamerkki 3">
            <a:extLst>
              <a:ext uri="{FF2B5EF4-FFF2-40B4-BE49-F238E27FC236}">
                <a16:creationId xmlns:a16="http://schemas.microsoft.com/office/drawing/2014/main" id="{9ECB48CF-48CE-A74B-9D2D-2AE4129A3E36}"/>
              </a:ext>
            </a:extLst>
          </p:cNvPr>
          <p:cNvSpPr>
            <a:spLocks noGrp="1"/>
          </p:cNvSpPr>
          <p:nvPr>
            <p:ph type="pic" sz="quarter" idx="12"/>
          </p:nvPr>
        </p:nvSpPr>
        <p:spPr>
          <a:xfrm>
            <a:off x="800100" y="697833"/>
            <a:ext cx="4896365" cy="2748454"/>
          </a:xfrm>
        </p:spPr>
        <p:txBody>
          <a:bodyPr/>
          <a:lstStyle/>
          <a:p>
            <a:r>
              <a:rPr lang="fi-FI"/>
              <a:t>Lisää kuva napsauttamalla kuvaketta</a:t>
            </a:r>
          </a:p>
        </p:txBody>
      </p:sp>
      <p:sp>
        <p:nvSpPr>
          <p:cNvPr id="7" name="Tekstin paikkamerkki 10">
            <a:extLst>
              <a:ext uri="{FF2B5EF4-FFF2-40B4-BE49-F238E27FC236}">
                <a16:creationId xmlns:a16="http://schemas.microsoft.com/office/drawing/2014/main" id="{3900F4F0-A16D-7440-B3F8-B6AB5CC8CDE2}"/>
              </a:ext>
            </a:extLst>
          </p:cNvPr>
          <p:cNvSpPr>
            <a:spLocks noGrp="1"/>
          </p:cNvSpPr>
          <p:nvPr>
            <p:ph type="body" sz="quarter" idx="14"/>
          </p:nvPr>
        </p:nvSpPr>
        <p:spPr>
          <a:xfrm>
            <a:off x="6431797" y="4549141"/>
            <a:ext cx="4922737" cy="937260"/>
          </a:xfrm>
        </p:spPr>
        <p:txBody>
          <a:bodyPr>
            <a:normAutofit/>
          </a:bodyPr>
          <a:lstStyle>
            <a:lvl1pPr marL="0" indent="0">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fi-FI"/>
              <a:t>Muokkaa tekstin perustyylejä napsauttamalla</a:t>
            </a:r>
          </a:p>
        </p:txBody>
      </p:sp>
      <p:sp>
        <p:nvSpPr>
          <p:cNvPr id="6" name="Kuvan paikkamerkki 3">
            <a:extLst>
              <a:ext uri="{FF2B5EF4-FFF2-40B4-BE49-F238E27FC236}">
                <a16:creationId xmlns:a16="http://schemas.microsoft.com/office/drawing/2014/main" id="{BCB0A600-B46D-A848-BA27-48232813210F}"/>
              </a:ext>
            </a:extLst>
          </p:cNvPr>
          <p:cNvSpPr>
            <a:spLocks noGrp="1"/>
          </p:cNvSpPr>
          <p:nvPr>
            <p:ph type="pic" sz="quarter" idx="13"/>
          </p:nvPr>
        </p:nvSpPr>
        <p:spPr>
          <a:xfrm>
            <a:off x="6512010" y="697833"/>
            <a:ext cx="4869081" cy="2748454"/>
          </a:xfrm>
        </p:spPr>
        <p:txBody>
          <a:bodyPr/>
          <a:lstStyle/>
          <a:p>
            <a:r>
              <a:rPr lang="fi-FI"/>
              <a:t>Lisää kuva napsauttamalla kuvaketta</a:t>
            </a:r>
          </a:p>
        </p:txBody>
      </p:sp>
      <p:sp>
        <p:nvSpPr>
          <p:cNvPr id="9" name="Tekstin paikkamerkki 4">
            <a:extLst>
              <a:ext uri="{FF2B5EF4-FFF2-40B4-BE49-F238E27FC236}">
                <a16:creationId xmlns:a16="http://schemas.microsoft.com/office/drawing/2014/main" id="{A372267E-0489-C941-A217-340563AD3735}"/>
              </a:ext>
            </a:extLst>
          </p:cNvPr>
          <p:cNvSpPr>
            <a:spLocks noGrp="1"/>
          </p:cNvSpPr>
          <p:nvPr>
            <p:ph type="body" sz="quarter" idx="11" hasCustomPrompt="1"/>
          </p:nvPr>
        </p:nvSpPr>
        <p:spPr>
          <a:xfrm>
            <a:off x="3056709" y="5934820"/>
            <a:ext cx="7395767" cy="322263"/>
          </a:xfrm>
        </p:spPr>
        <p:txBody>
          <a:bodyPr anchor="b">
            <a:normAutofit/>
          </a:bodyPr>
          <a:lstStyle>
            <a:lvl1pPr marL="0" indent="0">
              <a:buNone/>
              <a:defRPr sz="1200" spc="50" baseline="0"/>
            </a:lvl1pPr>
          </a:lstStyle>
          <a:p>
            <a:pPr lvl="0"/>
            <a:r>
              <a:rPr lang="fi-FI" dirty="0"/>
              <a:t>MUOKKAA TEKSTIN PERUSTYYLEJÄ NAPSAUTTAMALLA</a:t>
            </a:r>
          </a:p>
        </p:txBody>
      </p:sp>
      <p:pic>
        <p:nvPicPr>
          <p:cNvPr id="11" name="Kuva 10" descr="Sivistys- ja kulttuuripalveluiden logo.">
            <a:extLst>
              <a:ext uri="{FF2B5EF4-FFF2-40B4-BE49-F238E27FC236}">
                <a16:creationId xmlns:a16="http://schemas.microsoft.com/office/drawing/2014/main" id="{403744BB-A902-4690-B7EE-A8204A22BE02}"/>
              </a:ext>
            </a:extLst>
          </p:cNvPr>
          <p:cNvPicPr>
            <a:picLocks noChangeAspect="1"/>
          </p:cNvPicPr>
          <p:nvPr userDrawn="1"/>
        </p:nvPicPr>
        <p:blipFill>
          <a:blip r:embed="rId2"/>
          <a:stretch>
            <a:fillRect/>
          </a:stretch>
        </p:blipFill>
        <p:spPr>
          <a:xfrm>
            <a:off x="758785" y="5882368"/>
            <a:ext cx="1988919" cy="443127"/>
          </a:xfrm>
          <a:prstGeom prst="rect">
            <a:avLst/>
          </a:prstGeom>
        </p:spPr>
      </p:pic>
      <p:pic>
        <p:nvPicPr>
          <p:cNvPr id="12" name="Kuva 11" descr="Oulun logo.">
            <a:extLst>
              <a:ext uri="{FF2B5EF4-FFF2-40B4-BE49-F238E27FC236}">
                <a16:creationId xmlns:a16="http://schemas.microsoft.com/office/drawing/2014/main" id="{4D2F779D-CF7C-467B-BE6D-D357E4FD3E77}"/>
              </a:ext>
            </a:extLst>
          </p:cNvPr>
          <p:cNvPicPr>
            <a:picLocks noChangeAspect="1"/>
          </p:cNvPicPr>
          <p:nvPr userDrawn="1"/>
        </p:nvPicPr>
        <p:blipFill>
          <a:blip r:embed="rId3"/>
          <a:stretch>
            <a:fillRect/>
          </a:stretch>
        </p:blipFill>
        <p:spPr>
          <a:xfrm>
            <a:off x="10740563" y="6029508"/>
            <a:ext cx="600450" cy="159235"/>
          </a:xfrm>
          <a:prstGeom prst="rect">
            <a:avLst/>
          </a:prstGeom>
        </p:spPr>
      </p:pic>
    </p:spTree>
    <p:extLst>
      <p:ext uri="{BB962C8B-B14F-4D97-AF65-F5344CB8AC3E}">
        <p14:creationId xmlns:p14="http://schemas.microsoft.com/office/powerpoint/2010/main" val="2594094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3774247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1623716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3746070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1093910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54201668-D23C-1141-8324-66983C326C53}"/>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10" name="Kuva 9">
            <a:extLst>
              <a:ext uri="{FF2B5EF4-FFF2-40B4-BE49-F238E27FC236}">
                <a16:creationId xmlns:a16="http://schemas.microsoft.com/office/drawing/2014/main" id="{75DF2903-B3B4-41DD-809E-AA5BDCC391E5}"/>
              </a:ext>
            </a:extLst>
          </p:cNvPr>
          <p:cNvPicPr>
            <a:picLocks noChangeAspect="1"/>
          </p:cNvPicPr>
          <p:nvPr userDrawn="1"/>
        </p:nvPicPr>
        <p:blipFill>
          <a:blip r:embed="rId4"/>
          <a:stretch>
            <a:fillRect/>
          </a:stretch>
        </p:blipFill>
        <p:spPr>
          <a:xfrm>
            <a:off x="806824" y="3429000"/>
            <a:ext cx="10560423" cy="2741649"/>
          </a:xfrm>
          <a:prstGeom prst="rect">
            <a:avLst/>
          </a:prstGeom>
        </p:spPr>
      </p:pic>
      <p:sp>
        <p:nvSpPr>
          <p:cNvPr id="11" name="Otsikko 1">
            <a:extLst>
              <a:ext uri="{FF2B5EF4-FFF2-40B4-BE49-F238E27FC236}">
                <a16:creationId xmlns:a16="http://schemas.microsoft.com/office/drawing/2014/main" id="{56AF01AB-05B6-4311-A216-6DBEBB59165E}"/>
              </a:ext>
            </a:extLst>
          </p:cNvPr>
          <p:cNvSpPr>
            <a:spLocks noGrp="1"/>
          </p:cNvSpPr>
          <p:nvPr>
            <p:ph type="ctrTitle"/>
          </p:nvPr>
        </p:nvSpPr>
        <p:spPr>
          <a:xfrm>
            <a:off x="1481676" y="3887891"/>
            <a:ext cx="5903449" cy="1296297"/>
          </a:xfrm>
        </p:spPr>
        <p:txBody>
          <a:bodyPr anchor="b">
            <a:normAutofit/>
          </a:bodyPr>
          <a:lstStyle>
            <a:lvl1pPr algn="l">
              <a:defRPr sz="3000">
                <a:solidFill>
                  <a:schemeClr val="bg1"/>
                </a:solidFill>
              </a:defRPr>
            </a:lvl1pPr>
          </a:lstStyle>
          <a:p>
            <a:r>
              <a:rPr lang="fi-FI"/>
              <a:t>Muokkaa ots. perustyyl. napsautt.</a:t>
            </a:r>
            <a:endParaRPr lang="fi-FI" dirty="0"/>
          </a:p>
        </p:txBody>
      </p:sp>
      <p:sp>
        <p:nvSpPr>
          <p:cNvPr id="12" name="Alaotsikko 2">
            <a:extLst>
              <a:ext uri="{FF2B5EF4-FFF2-40B4-BE49-F238E27FC236}">
                <a16:creationId xmlns:a16="http://schemas.microsoft.com/office/drawing/2014/main" id="{7200CB74-A542-4E91-BB69-41AAD86C20B8}"/>
              </a:ext>
            </a:extLst>
          </p:cNvPr>
          <p:cNvSpPr>
            <a:spLocks noGrp="1"/>
          </p:cNvSpPr>
          <p:nvPr>
            <p:ph type="subTitle" idx="1" hasCustomPrompt="1"/>
          </p:nvPr>
        </p:nvSpPr>
        <p:spPr>
          <a:xfrm>
            <a:off x="1481676" y="5325034"/>
            <a:ext cx="5903449" cy="480701"/>
          </a:xfrm>
        </p:spPr>
        <p:txBody>
          <a:bodyPr anchor="b">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3" name="Päivämäärän paikkamerkki 5">
            <a:extLst>
              <a:ext uri="{FF2B5EF4-FFF2-40B4-BE49-F238E27FC236}">
                <a16:creationId xmlns:a16="http://schemas.microsoft.com/office/drawing/2014/main" id="{994AE624-B9D2-4FD5-A0B2-D1098AFB2704}"/>
              </a:ext>
            </a:extLst>
          </p:cNvPr>
          <p:cNvSpPr>
            <a:spLocks noGrp="1"/>
          </p:cNvSpPr>
          <p:nvPr>
            <p:ph type="dt" sz="half" idx="10"/>
          </p:nvPr>
        </p:nvSpPr>
        <p:spPr>
          <a:xfrm>
            <a:off x="9968292" y="3698049"/>
            <a:ext cx="966856"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289962B0-8C3D-4C5B-80B5-37C68C9CEAAE}"/>
              </a:ext>
            </a:extLst>
          </p:cNvPr>
          <p:cNvPicPr>
            <a:picLocks noChangeAspect="1"/>
          </p:cNvPicPr>
          <p:nvPr userDrawn="1"/>
        </p:nvPicPr>
        <p:blipFill>
          <a:blip r:embed="rId5"/>
          <a:stretch>
            <a:fillRect/>
          </a:stretch>
        </p:blipFill>
        <p:spPr>
          <a:xfrm>
            <a:off x="9997384" y="5506190"/>
            <a:ext cx="925547" cy="244822"/>
          </a:xfrm>
          <a:prstGeom prst="rect">
            <a:avLst/>
          </a:prstGeom>
        </p:spPr>
      </p:pic>
      <p:pic>
        <p:nvPicPr>
          <p:cNvPr id="15" name="Kuva 14" descr="Sivistys- ja kulttuuripalveluiden logo.">
            <a:extLst>
              <a:ext uri="{FF2B5EF4-FFF2-40B4-BE49-F238E27FC236}">
                <a16:creationId xmlns:a16="http://schemas.microsoft.com/office/drawing/2014/main" id="{75FBB37F-84FE-4CED-8847-E95172F8C8DB}"/>
              </a:ext>
            </a:extLst>
          </p:cNvPr>
          <p:cNvPicPr>
            <a:picLocks noChangeAspect="1"/>
          </p:cNvPicPr>
          <p:nvPr userDrawn="1"/>
        </p:nvPicPr>
        <p:blipFill>
          <a:blip r:embed="rId6"/>
          <a:stretch>
            <a:fillRect/>
          </a:stretch>
        </p:blipFill>
        <p:spPr>
          <a:xfrm>
            <a:off x="7699736" y="4500662"/>
            <a:ext cx="3235412" cy="720843"/>
          </a:xfrm>
          <a:prstGeom prst="rect">
            <a:avLst/>
          </a:prstGeom>
        </p:spPr>
      </p:pic>
    </p:spTree>
    <p:extLst>
      <p:ext uri="{BB962C8B-B14F-4D97-AF65-F5344CB8AC3E}">
        <p14:creationId xmlns:p14="http://schemas.microsoft.com/office/powerpoint/2010/main" val="2229133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Otsikkodia">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13" name="Kuva 12">
            <a:extLst>
              <a:ext uri="{FF2B5EF4-FFF2-40B4-BE49-F238E27FC236}">
                <a16:creationId xmlns:a16="http://schemas.microsoft.com/office/drawing/2014/main" id="{15963053-D18F-1F48-8421-D46F941D8AE1}"/>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740563" y="669257"/>
            <a:ext cx="644428" cy="647700"/>
          </a:xfrm>
          <a:prstGeom prst="rect">
            <a:avLst/>
          </a:prstGeom>
        </p:spPr>
      </p:pic>
      <p:pic>
        <p:nvPicPr>
          <p:cNvPr id="8" name="Kuva 7">
            <a:extLst>
              <a:ext uri="{FF2B5EF4-FFF2-40B4-BE49-F238E27FC236}">
                <a16:creationId xmlns:a16="http://schemas.microsoft.com/office/drawing/2014/main" id="{AA600428-06B4-4439-8999-DCDC9BBDCF8B}"/>
              </a:ext>
            </a:extLst>
          </p:cNvPr>
          <p:cNvPicPr>
            <a:picLocks noChangeAspect="1"/>
          </p:cNvPicPr>
          <p:nvPr userDrawn="1"/>
        </p:nvPicPr>
        <p:blipFill>
          <a:blip r:embed="rId4"/>
          <a:stretch>
            <a:fillRect/>
          </a:stretch>
        </p:blipFill>
        <p:spPr>
          <a:xfrm>
            <a:off x="792863" y="699247"/>
            <a:ext cx="4902284" cy="5522259"/>
          </a:xfrm>
          <a:prstGeom prst="rect">
            <a:avLst/>
          </a:prstGeom>
        </p:spPr>
      </p:pic>
      <p:sp>
        <p:nvSpPr>
          <p:cNvPr id="10" name="Otsikko 1">
            <a:extLst>
              <a:ext uri="{FF2B5EF4-FFF2-40B4-BE49-F238E27FC236}">
                <a16:creationId xmlns:a16="http://schemas.microsoft.com/office/drawing/2014/main" id="{D4FCBDC7-0CCB-4DE1-AA79-B241844BC625}"/>
              </a:ext>
            </a:extLst>
          </p:cNvPr>
          <p:cNvSpPr>
            <a:spLocks noGrp="1"/>
          </p:cNvSpPr>
          <p:nvPr>
            <p:ph type="ctrTitle"/>
          </p:nvPr>
        </p:nvSpPr>
        <p:spPr>
          <a:xfrm>
            <a:off x="1253266" y="1290918"/>
            <a:ext cx="3901538" cy="1532670"/>
          </a:xfrm>
        </p:spPr>
        <p:txBody>
          <a:bodyPr anchor="b">
            <a:noAutofit/>
          </a:bodyPr>
          <a:lstStyle>
            <a:lvl1pPr algn="l">
              <a:defRPr sz="3200">
                <a:solidFill>
                  <a:schemeClr val="bg1"/>
                </a:solidFill>
              </a:defRPr>
            </a:lvl1pPr>
          </a:lstStyle>
          <a:p>
            <a:r>
              <a:rPr lang="fi-FI"/>
              <a:t>Muokkaa ots. perustyyl. napsautt.</a:t>
            </a:r>
            <a:endParaRPr lang="fi-FI" dirty="0"/>
          </a:p>
        </p:txBody>
      </p:sp>
      <p:sp>
        <p:nvSpPr>
          <p:cNvPr id="11" name="Alaotsikko 2">
            <a:extLst>
              <a:ext uri="{FF2B5EF4-FFF2-40B4-BE49-F238E27FC236}">
                <a16:creationId xmlns:a16="http://schemas.microsoft.com/office/drawing/2014/main" id="{D21D391B-307C-46A7-9D9A-1B6D1847D9C9}"/>
              </a:ext>
            </a:extLst>
          </p:cNvPr>
          <p:cNvSpPr>
            <a:spLocks noGrp="1"/>
          </p:cNvSpPr>
          <p:nvPr>
            <p:ph type="subTitle" idx="1" hasCustomPrompt="1"/>
          </p:nvPr>
        </p:nvSpPr>
        <p:spPr>
          <a:xfrm>
            <a:off x="1273008" y="3145134"/>
            <a:ext cx="3881796" cy="763478"/>
          </a:xfrm>
        </p:spPr>
        <p:txBody>
          <a:bodyPr>
            <a:normAutofit/>
          </a:bodyPr>
          <a:lstStyle>
            <a:lvl1pPr marL="0" indent="0" algn="l">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NAPSAUTT.</a:t>
            </a:r>
          </a:p>
        </p:txBody>
      </p:sp>
      <p:sp>
        <p:nvSpPr>
          <p:cNvPr id="12" name="Päivämäärän paikkamerkki 6">
            <a:extLst>
              <a:ext uri="{FF2B5EF4-FFF2-40B4-BE49-F238E27FC236}">
                <a16:creationId xmlns:a16="http://schemas.microsoft.com/office/drawing/2014/main" id="{5CE5CFD8-9FA3-4D3F-8ADF-DF32DB92B5D2}"/>
              </a:ext>
            </a:extLst>
          </p:cNvPr>
          <p:cNvSpPr>
            <a:spLocks noGrp="1"/>
          </p:cNvSpPr>
          <p:nvPr>
            <p:ph type="dt" sz="half" idx="10"/>
          </p:nvPr>
        </p:nvSpPr>
        <p:spPr>
          <a:xfrm>
            <a:off x="4217993" y="3971647"/>
            <a:ext cx="936811" cy="365125"/>
          </a:xfrm>
        </p:spPr>
        <p:txBody>
          <a:bodyPr/>
          <a:lstStyle>
            <a:lvl1pPr algn="r">
              <a:defRPr/>
            </a:lvl1pPr>
          </a:lstStyle>
          <a:p>
            <a:fld id="{13851BC7-B432-4747-9742-70043FBB6BD1}" type="datetime1">
              <a:rPr lang="fi-FI" smtClean="0"/>
              <a:pPr/>
              <a:t>23.3.2023</a:t>
            </a:fld>
            <a:endParaRPr lang="fi-FI" dirty="0"/>
          </a:p>
        </p:txBody>
      </p:sp>
      <p:pic>
        <p:nvPicPr>
          <p:cNvPr id="14" name="Kuva 13" descr="Oulun logo.">
            <a:extLst>
              <a:ext uri="{FF2B5EF4-FFF2-40B4-BE49-F238E27FC236}">
                <a16:creationId xmlns:a16="http://schemas.microsoft.com/office/drawing/2014/main" id="{4D44A00D-785D-46BF-95D4-B07262E83ECB}"/>
              </a:ext>
            </a:extLst>
          </p:cNvPr>
          <p:cNvPicPr>
            <a:picLocks noChangeAspect="1"/>
          </p:cNvPicPr>
          <p:nvPr userDrawn="1"/>
        </p:nvPicPr>
        <p:blipFill>
          <a:blip r:embed="rId5"/>
          <a:stretch>
            <a:fillRect/>
          </a:stretch>
        </p:blipFill>
        <p:spPr>
          <a:xfrm>
            <a:off x="4205631" y="5482815"/>
            <a:ext cx="925547" cy="244822"/>
          </a:xfrm>
          <a:prstGeom prst="rect">
            <a:avLst/>
          </a:prstGeom>
        </p:spPr>
      </p:pic>
      <p:pic>
        <p:nvPicPr>
          <p:cNvPr id="15" name="Kuva 14" descr="Sivistys- ja kulttuuripalveluiden logo.">
            <a:extLst>
              <a:ext uri="{FF2B5EF4-FFF2-40B4-BE49-F238E27FC236}">
                <a16:creationId xmlns:a16="http://schemas.microsoft.com/office/drawing/2014/main" id="{9507F183-A44C-45F9-ADFD-73D1EF36C7B2}"/>
              </a:ext>
            </a:extLst>
          </p:cNvPr>
          <p:cNvPicPr>
            <a:picLocks noChangeAspect="1"/>
          </p:cNvPicPr>
          <p:nvPr userDrawn="1"/>
        </p:nvPicPr>
        <p:blipFill>
          <a:blip r:embed="rId6"/>
          <a:stretch>
            <a:fillRect/>
          </a:stretch>
        </p:blipFill>
        <p:spPr>
          <a:xfrm>
            <a:off x="1273008" y="4558295"/>
            <a:ext cx="3881796" cy="864856"/>
          </a:xfrm>
          <a:prstGeom prst="rect">
            <a:avLst/>
          </a:prstGeom>
        </p:spPr>
      </p:pic>
    </p:spTree>
    <p:extLst>
      <p:ext uri="{BB962C8B-B14F-4D97-AF65-F5344CB8AC3E}">
        <p14:creationId xmlns:p14="http://schemas.microsoft.com/office/powerpoint/2010/main" val="64721800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D18DAED1-DD14-BF4A-B88C-E1C96F9438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i-FI"/>
              <a:t>Muokkaa ots. perustyyl. napsautt.</a:t>
            </a:r>
          </a:p>
        </p:txBody>
      </p:sp>
      <p:sp>
        <p:nvSpPr>
          <p:cNvPr id="3" name="Tekstin paikkamerkki 2">
            <a:extLst>
              <a:ext uri="{FF2B5EF4-FFF2-40B4-BE49-F238E27FC236}">
                <a16:creationId xmlns:a16="http://schemas.microsoft.com/office/drawing/2014/main" id="{358CEF64-9781-D945-9720-99CE85F398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14101579-0DA9-4049-AC13-EF6FA335BF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bg1"/>
                </a:solidFill>
                <a:latin typeface="Segoe UI" panose="020B0502040204020203" pitchFamily="34" charset="0"/>
                <a:cs typeface="Segoe UI" panose="020B0502040204020203" pitchFamily="34" charset="0"/>
              </a:defRPr>
            </a:lvl1pPr>
          </a:lstStyle>
          <a:p>
            <a:fld id="{13851BC7-B432-4747-9742-70043FBB6BD1}" type="datetime1">
              <a:rPr lang="fi-FI" smtClean="0"/>
              <a:t>23.3.2023</a:t>
            </a:fld>
            <a:endParaRPr lang="fi-FI"/>
          </a:p>
        </p:txBody>
      </p:sp>
      <p:sp>
        <p:nvSpPr>
          <p:cNvPr id="5" name="Alatunnisteen paikkamerkki 4">
            <a:extLst>
              <a:ext uri="{FF2B5EF4-FFF2-40B4-BE49-F238E27FC236}">
                <a16:creationId xmlns:a16="http://schemas.microsoft.com/office/drawing/2014/main" id="{265F9E72-400B-824D-91AE-6E5C40C7F6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latin typeface="Segoe UI" panose="020B0502040204020203" pitchFamily="34" charset="0"/>
                <a:cs typeface="Segoe UI" panose="020B0502040204020203" pitchFamily="34" charset="0"/>
              </a:defRPr>
            </a:lvl1pPr>
          </a:lstStyle>
          <a:p>
            <a:endParaRPr lang="fi-FI"/>
          </a:p>
        </p:txBody>
      </p:sp>
      <p:sp>
        <p:nvSpPr>
          <p:cNvPr id="6" name="Dian numeron paikkamerkki 5">
            <a:extLst>
              <a:ext uri="{FF2B5EF4-FFF2-40B4-BE49-F238E27FC236}">
                <a16:creationId xmlns:a16="http://schemas.microsoft.com/office/drawing/2014/main" id="{571DABDF-68E5-1744-9D23-F69A2F2C7D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latin typeface="Segoe UI" panose="020B0502040204020203" pitchFamily="34" charset="0"/>
                <a:cs typeface="Segoe UI" panose="020B0502040204020203" pitchFamily="34" charset="0"/>
              </a:defRPr>
            </a:lvl1pPr>
          </a:lstStyle>
          <a:p>
            <a:fld id="{69C2F4FE-713B-884F-B5BF-63AA24B8D1FF}" type="slidenum">
              <a:rPr lang="fi-FI" smtClean="0"/>
              <a:pPr/>
              <a:t>‹#›</a:t>
            </a:fld>
            <a:endParaRPr lang="fi-FI"/>
          </a:p>
        </p:txBody>
      </p:sp>
    </p:spTree>
    <p:extLst>
      <p:ext uri="{BB962C8B-B14F-4D97-AF65-F5344CB8AC3E}">
        <p14:creationId xmlns:p14="http://schemas.microsoft.com/office/powerpoint/2010/main" val="235187210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62" r:id="rId14"/>
    <p:sldLayoutId id="2147483663" r:id="rId15"/>
    <p:sldLayoutId id="2147483650" r:id="rId16"/>
    <p:sldLayoutId id="2147483651" r:id="rId17"/>
    <p:sldLayoutId id="2147483664" r:id="rId18"/>
    <p:sldLayoutId id="2147483665" r:id="rId19"/>
    <p:sldLayoutId id="2147483666" r:id="rId20"/>
    <p:sldLayoutId id="2147483667" r:id="rId21"/>
    <p:sldLayoutId id="2147483670" r:id="rId22"/>
    <p:sldLayoutId id="2147483668" r:id="rId23"/>
    <p:sldLayoutId id="2147483669" r:id="rId24"/>
    <p:sldLayoutId id="2147483677" r:id="rId25"/>
    <p:sldLayoutId id="2147483673" r:id="rId26"/>
    <p:sldLayoutId id="2147483675" r:id="rId27"/>
    <p:sldLayoutId id="2147483674" r:id="rId28"/>
    <p:sldLayoutId id="2147483676" r:id="rId29"/>
    <p:sldLayoutId id="2147483678" r:id="rId30"/>
    <p:sldLayoutId id="2147483679" r:id="rId31"/>
    <p:sldLayoutId id="2147483680" r:id="rId32"/>
    <p:sldLayoutId id="2147483681" r:id="rId33"/>
  </p:sldLayoutIdLst>
  <p:hf sldNum="0" hdr="0" ftr="0"/>
  <p:txStyles>
    <p:titleStyle>
      <a:lvl1pPr algn="l" defTabSz="914400" rtl="0" eaLnBrk="1" latinLnBrk="0" hangingPunct="1">
        <a:lnSpc>
          <a:spcPct val="90000"/>
        </a:lnSpc>
        <a:spcBef>
          <a:spcPct val="0"/>
        </a:spcBef>
        <a:buNone/>
        <a:defRPr sz="2400" b="1" kern="1200">
          <a:solidFill>
            <a:schemeClr val="tx1"/>
          </a:solidFill>
          <a:latin typeface="Segoe UI" panose="020B0502040204020203" pitchFamily="34" charset="0"/>
          <a:ea typeface="+mj-ea"/>
          <a:cs typeface="Segoe UI" panose="020B0502040204020203"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youtu.be/MP2XRtoBJZA"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youtu.be/Sw-5zSCKp3I"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hyperlink" Target="https://youtu.be/QV8anpAQ6Vg"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5.xml"/><Relationship Id="rId4" Type="http://schemas.openxmlformats.org/officeDocument/2006/relationships/hyperlink" Target="https://yrityshyva.fi/sarja-3-7-9-luokat/yritetaan-yhdessa/tassa-tulee-tiktok-haaste/"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hyperlink" Target="https://youtu.be/Z5elFQ3dB94"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0E052028-CCF9-0A44-82AB-381B5C0D8FFA}"/>
              </a:ext>
            </a:extLst>
          </p:cNvPr>
          <p:cNvSpPr>
            <a:spLocks noGrp="1"/>
          </p:cNvSpPr>
          <p:nvPr>
            <p:ph type="ctrTitle"/>
          </p:nvPr>
        </p:nvSpPr>
        <p:spPr>
          <a:xfrm>
            <a:off x="3243072" y="1819373"/>
            <a:ext cx="7424928" cy="1690589"/>
          </a:xfrm>
        </p:spPr>
        <p:txBody>
          <a:bodyPr>
            <a:normAutofit/>
          </a:bodyPr>
          <a:lstStyle/>
          <a:p>
            <a:r>
              <a:rPr lang="fi-FI" dirty="0"/>
              <a:t>Uskalla yrittää! Yrittäjyyden teemaoppitunti</a:t>
            </a:r>
          </a:p>
        </p:txBody>
      </p:sp>
      <p:sp>
        <p:nvSpPr>
          <p:cNvPr id="3" name="Alaotsikko 2">
            <a:extLst>
              <a:ext uri="{FF2B5EF4-FFF2-40B4-BE49-F238E27FC236}">
                <a16:creationId xmlns:a16="http://schemas.microsoft.com/office/drawing/2014/main" id="{1D2B47B0-186E-724E-8713-D5575A23AFA9}"/>
              </a:ext>
            </a:extLst>
          </p:cNvPr>
          <p:cNvSpPr>
            <a:spLocks noGrp="1"/>
          </p:cNvSpPr>
          <p:nvPr>
            <p:ph type="subTitle" idx="1"/>
          </p:nvPr>
        </p:nvSpPr>
        <p:spPr/>
        <p:txBody>
          <a:bodyPr/>
          <a:lstStyle/>
          <a:p>
            <a:r>
              <a:rPr lang="fi-FI" sz="1600" b="1" dirty="0"/>
              <a:t>Yrittäjyyden avulla </a:t>
            </a:r>
            <a:r>
              <a:rPr lang="fi-FI" sz="1600" dirty="0"/>
              <a:t>ratkaistaan haasteita ja tuotetaan palveluita ja tuotteita. Millaisen liikeidean te keksitte kahdessa tunnissa?</a:t>
            </a:r>
          </a:p>
        </p:txBody>
      </p:sp>
      <p:sp>
        <p:nvSpPr>
          <p:cNvPr id="4" name="Alaotsikko 5">
            <a:extLst>
              <a:ext uri="{FF2B5EF4-FFF2-40B4-BE49-F238E27FC236}">
                <a16:creationId xmlns:a16="http://schemas.microsoft.com/office/drawing/2014/main" id="{F2D0AC13-EC80-4694-B6D7-A5A0D09FBC78}"/>
              </a:ext>
            </a:extLst>
          </p:cNvPr>
          <p:cNvSpPr txBox="1">
            <a:spLocks/>
          </p:cNvSpPr>
          <p:nvPr/>
        </p:nvSpPr>
        <p:spPr>
          <a:xfrm>
            <a:off x="3395472" y="5849366"/>
            <a:ext cx="7424928" cy="59456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dirty="0">
                <a:hlinkClick r:id="rId2">
                  <a:extLst>
                    <a:ext uri="{A12FA001-AC4F-418D-AE19-62706E023703}">
                      <ahyp:hlinkClr xmlns:ahyp="http://schemas.microsoft.com/office/drawing/2018/hyperlinkcolor" val="tx"/>
                    </a:ext>
                  </a:extLst>
                </a:hlinkClick>
              </a:rPr>
              <a:t>Kokonaisuuden esittelyvideon voit katsoa tästä.</a:t>
            </a:r>
            <a:endParaRPr lang="fi-FI" dirty="0"/>
          </a:p>
        </p:txBody>
      </p:sp>
    </p:spTree>
    <p:extLst>
      <p:ext uri="{BB962C8B-B14F-4D97-AF65-F5344CB8AC3E}">
        <p14:creationId xmlns:p14="http://schemas.microsoft.com/office/powerpoint/2010/main" val="18177123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47280E0E-CD52-4315-9B48-5344E21B7578}"/>
              </a:ext>
            </a:extLst>
          </p:cNvPr>
          <p:cNvSpPr>
            <a:spLocks noGrp="1"/>
          </p:cNvSpPr>
          <p:nvPr>
            <p:ph type="ctrTitle"/>
          </p:nvPr>
        </p:nvSpPr>
        <p:spPr/>
        <p:txBody>
          <a:bodyPr/>
          <a:lstStyle/>
          <a:p>
            <a:r>
              <a:rPr lang="fi-FI" dirty="0"/>
              <a:t>IDEASTA LIIKEIDEAKSI</a:t>
            </a:r>
          </a:p>
        </p:txBody>
      </p:sp>
      <p:sp>
        <p:nvSpPr>
          <p:cNvPr id="6" name="Alaotsikko 5">
            <a:extLst>
              <a:ext uri="{FF2B5EF4-FFF2-40B4-BE49-F238E27FC236}">
                <a16:creationId xmlns:a16="http://schemas.microsoft.com/office/drawing/2014/main" id="{2AD97728-9444-41A9-86DE-5C622109EF84}"/>
              </a:ext>
            </a:extLst>
          </p:cNvPr>
          <p:cNvSpPr>
            <a:spLocks noGrp="1"/>
          </p:cNvSpPr>
          <p:nvPr>
            <p:ph type="subTitle" idx="1"/>
          </p:nvPr>
        </p:nvSpPr>
        <p:spPr/>
        <p:txBody>
          <a:bodyPr>
            <a:normAutofit/>
          </a:bodyPr>
          <a:lstStyle/>
          <a:p>
            <a:r>
              <a:rPr lang="fi-FI" sz="2000" dirty="0"/>
              <a:t>Näin kirkastamme ideamme liikeideaksi.</a:t>
            </a:r>
          </a:p>
        </p:txBody>
      </p:sp>
      <p:sp>
        <p:nvSpPr>
          <p:cNvPr id="4" name="Dian numeron paikkamerkki 3">
            <a:extLst>
              <a:ext uri="{FF2B5EF4-FFF2-40B4-BE49-F238E27FC236}">
                <a16:creationId xmlns:a16="http://schemas.microsoft.com/office/drawing/2014/main" id="{80C5AC25-609B-4578-8222-48C4E74D2853}"/>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10</a:t>
            </a:fld>
            <a:endParaRPr lang="fi-FI"/>
          </a:p>
        </p:txBody>
      </p:sp>
      <p:sp>
        <p:nvSpPr>
          <p:cNvPr id="7" name="Alaotsikko 5">
            <a:extLst>
              <a:ext uri="{FF2B5EF4-FFF2-40B4-BE49-F238E27FC236}">
                <a16:creationId xmlns:a16="http://schemas.microsoft.com/office/drawing/2014/main" id="{82B868A7-95CC-42BB-B919-13104957ECDF}"/>
              </a:ext>
            </a:extLst>
          </p:cNvPr>
          <p:cNvSpPr txBox="1">
            <a:spLocks/>
          </p:cNvSpPr>
          <p:nvPr/>
        </p:nvSpPr>
        <p:spPr>
          <a:xfrm>
            <a:off x="3243072" y="5696966"/>
            <a:ext cx="7424928" cy="96316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dirty="0">
                <a:hlinkClick r:id="rId2">
                  <a:extLst>
                    <a:ext uri="{A12FA001-AC4F-418D-AE19-62706E023703}">
                      <ahyp:hlinkClr xmlns:ahyp="http://schemas.microsoft.com/office/drawing/2018/hyperlinkcolor" val="tx"/>
                    </a:ext>
                  </a:extLst>
                </a:hlinkClick>
              </a:rPr>
              <a:t>Teeman videon voit katsoa tästä.</a:t>
            </a:r>
            <a:endParaRPr lang="fi-FI" dirty="0"/>
          </a:p>
        </p:txBody>
      </p:sp>
    </p:spTree>
    <p:extLst>
      <p:ext uri="{BB962C8B-B14F-4D97-AF65-F5344CB8AC3E}">
        <p14:creationId xmlns:p14="http://schemas.microsoft.com/office/powerpoint/2010/main" val="37739785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tsikko 7">
            <a:extLst>
              <a:ext uri="{FF2B5EF4-FFF2-40B4-BE49-F238E27FC236}">
                <a16:creationId xmlns:a16="http://schemas.microsoft.com/office/drawing/2014/main" id="{3219E3A1-8BEE-49D1-8EFE-3451575B9613}"/>
              </a:ext>
            </a:extLst>
          </p:cNvPr>
          <p:cNvSpPr>
            <a:spLocks noGrp="1"/>
          </p:cNvSpPr>
          <p:nvPr>
            <p:ph type="title"/>
          </p:nvPr>
        </p:nvSpPr>
        <p:spPr>
          <a:xfrm>
            <a:off x="838200" y="314325"/>
            <a:ext cx="10515600" cy="1176896"/>
          </a:xfrm>
        </p:spPr>
        <p:txBody>
          <a:bodyPr>
            <a:normAutofit fontScale="90000"/>
          </a:bodyPr>
          <a:lstStyle/>
          <a:p>
            <a:r>
              <a:rPr lang="fi-FI" dirty="0"/>
              <a:t>IDEASTA LIIKEIDEAKSI – NELJÄ KYSYMYSTÄ</a:t>
            </a:r>
          </a:p>
        </p:txBody>
      </p:sp>
      <p:sp>
        <p:nvSpPr>
          <p:cNvPr id="5" name="Dian numeron paikkamerkki 4">
            <a:extLst>
              <a:ext uri="{FF2B5EF4-FFF2-40B4-BE49-F238E27FC236}">
                <a16:creationId xmlns:a16="http://schemas.microsoft.com/office/drawing/2014/main" id="{11FEB742-6A15-4098-A32D-F29E0268DEE1}"/>
              </a:ext>
            </a:extLst>
          </p:cNvPr>
          <p:cNvSpPr>
            <a:spLocks noGrp="1"/>
          </p:cNvSpPr>
          <p:nvPr>
            <p:ph type="sldNum" sz="quarter" idx="12"/>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11</a:t>
            </a:fld>
            <a:endParaRPr lang="fi-FI"/>
          </a:p>
        </p:txBody>
      </p:sp>
      <p:sp>
        <p:nvSpPr>
          <p:cNvPr id="4" name="Päivämäärän paikkamerkki 3">
            <a:extLst>
              <a:ext uri="{FF2B5EF4-FFF2-40B4-BE49-F238E27FC236}">
                <a16:creationId xmlns:a16="http://schemas.microsoft.com/office/drawing/2014/main" id="{89E2EC59-42E6-4E5A-B600-947A172040AD}"/>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
        <p:nvSpPr>
          <p:cNvPr id="15" name="Kuusikulmio 14">
            <a:extLst>
              <a:ext uri="{FF2B5EF4-FFF2-40B4-BE49-F238E27FC236}">
                <a16:creationId xmlns:a16="http://schemas.microsoft.com/office/drawing/2014/main" id="{EFF2C597-FEDD-426C-BC60-4070D12B2245}"/>
              </a:ext>
            </a:extLst>
          </p:cNvPr>
          <p:cNvSpPr/>
          <p:nvPr/>
        </p:nvSpPr>
        <p:spPr>
          <a:xfrm rot="5400000">
            <a:off x="871227" y="2481304"/>
            <a:ext cx="1738668" cy="189540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2400" dirty="0">
                <a:latin typeface="Segoe UI" panose="020B0502040204020203" pitchFamily="34" charset="0"/>
                <a:cs typeface="Segoe UI" panose="020B0502040204020203" pitchFamily="34" charset="0"/>
              </a:rPr>
              <a:t>MITÄ</a:t>
            </a:r>
          </a:p>
        </p:txBody>
      </p:sp>
      <p:sp>
        <p:nvSpPr>
          <p:cNvPr id="24" name="Kuusikulmio 23">
            <a:extLst>
              <a:ext uri="{FF2B5EF4-FFF2-40B4-BE49-F238E27FC236}">
                <a16:creationId xmlns:a16="http://schemas.microsoft.com/office/drawing/2014/main" id="{566F8C9F-7234-4F32-9FF6-89CBEA997986}"/>
              </a:ext>
            </a:extLst>
          </p:cNvPr>
          <p:cNvSpPr/>
          <p:nvPr/>
        </p:nvSpPr>
        <p:spPr>
          <a:xfrm rot="5400000">
            <a:off x="3495043" y="2481303"/>
            <a:ext cx="1738668" cy="189540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2400" dirty="0">
                <a:latin typeface="Segoe UI" panose="020B0502040204020203" pitchFamily="34" charset="0"/>
                <a:cs typeface="Segoe UI" panose="020B0502040204020203" pitchFamily="34" charset="0"/>
              </a:rPr>
              <a:t>MIKSI</a:t>
            </a:r>
          </a:p>
        </p:txBody>
      </p:sp>
      <p:sp>
        <p:nvSpPr>
          <p:cNvPr id="25" name="Kuusikulmio 24">
            <a:extLst>
              <a:ext uri="{FF2B5EF4-FFF2-40B4-BE49-F238E27FC236}">
                <a16:creationId xmlns:a16="http://schemas.microsoft.com/office/drawing/2014/main" id="{057C80E8-1E5A-4C8C-95E9-30A29A41559B}"/>
              </a:ext>
            </a:extLst>
          </p:cNvPr>
          <p:cNvSpPr/>
          <p:nvPr/>
        </p:nvSpPr>
        <p:spPr>
          <a:xfrm rot="5400000">
            <a:off x="6323924" y="2481298"/>
            <a:ext cx="1738668" cy="189540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2400" dirty="0">
                <a:latin typeface="Segoe UI" panose="020B0502040204020203" pitchFamily="34" charset="0"/>
                <a:cs typeface="Segoe UI" panose="020B0502040204020203" pitchFamily="34" charset="0"/>
              </a:rPr>
              <a:t>KENELLE</a:t>
            </a:r>
          </a:p>
        </p:txBody>
      </p:sp>
      <p:sp>
        <p:nvSpPr>
          <p:cNvPr id="27" name="Kuusikulmio 26">
            <a:extLst>
              <a:ext uri="{FF2B5EF4-FFF2-40B4-BE49-F238E27FC236}">
                <a16:creationId xmlns:a16="http://schemas.microsoft.com/office/drawing/2014/main" id="{EDD74AF5-0024-4B04-B10F-2E11E9258230}"/>
              </a:ext>
            </a:extLst>
          </p:cNvPr>
          <p:cNvSpPr/>
          <p:nvPr/>
        </p:nvSpPr>
        <p:spPr>
          <a:xfrm rot="5400000">
            <a:off x="9678554" y="2481302"/>
            <a:ext cx="1738668" cy="189540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2400" dirty="0">
                <a:latin typeface="Segoe UI" panose="020B0502040204020203" pitchFamily="34" charset="0"/>
                <a:cs typeface="Segoe UI" panose="020B0502040204020203" pitchFamily="34" charset="0"/>
              </a:rPr>
              <a:t>MITEN</a:t>
            </a:r>
          </a:p>
        </p:txBody>
      </p:sp>
      <p:sp>
        <p:nvSpPr>
          <p:cNvPr id="28" name="Kuusikulmio 27">
            <a:extLst>
              <a:ext uri="{FF2B5EF4-FFF2-40B4-BE49-F238E27FC236}">
                <a16:creationId xmlns:a16="http://schemas.microsoft.com/office/drawing/2014/main" id="{EBD14B4F-2D8E-4667-B96B-516E0868BD86}"/>
              </a:ext>
            </a:extLst>
          </p:cNvPr>
          <p:cNvSpPr/>
          <p:nvPr/>
        </p:nvSpPr>
        <p:spPr>
          <a:xfrm rot="5400000">
            <a:off x="211155" y="3919921"/>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Mitä tuotetta tai palvelua myytte?</a:t>
            </a:r>
          </a:p>
        </p:txBody>
      </p:sp>
      <p:sp>
        <p:nvSpPr>
          <p:cNvPr id="29" name="Kuusikulmio 28">
            <a:extLst>
              <a:ext uri="{FF2B5EF4-FFF2-40B4-BE49-F238E27FC236}">
                <a16:creationId xmlns:a16="http://schemas.microsoft.com/office/drawing/2014/main" id="{D4634CEA-790E-48C2-8FA2-E885F1E9B14A}"/>
              </a:ext>
            </a:extLst>
          </p:cNvPr>
          <p:cNvSpPr/>
          <p:nvPr/>
        </p:nvSpPr>
        <p:spPr>
          <a:xfrm rot="5400000">
            <a:off x="2851764" y="3972831"/>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Minkä ongelman ratkaisette?</a:t>
            </a:r>
          </a:p>
        </p:txBody>
      </p:sp>
      <p:sp>
        <p:nvSpPr>
          <p:cNvPr id="30" name="Kuusikulmio 29">
            <a:extLst>
              <a:ext uri="{FF2B5EF4-FFF2-40B4-BE49-F238E27FC236}">
                <a16:creationId xmlns:a16="http://schemas.microsoft.com/office/drawing/2014/main" id="{0ED117CF-3344-4F3F-8D15-04D41A74A27A}"/>
              </a:ext>
            </a:extLst>
          </p:cNvPr>
          <p:cNvSpPr/>
          <p:nvPr/>
        </p:nvSpPr>
        <p:spPr>
          <a:xfrm rot="5400000">
            <a:off x="4456868" y="3972830"/>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Mitä hyötyä siitä on asiakkaalle?</a:t>
            </a:r>
          </a:p>
        </p:txBody>
      </p:sp>
      <p:sp>
        <p:nvSpPr>
          <p:cNvPr id="31" name="Kuusikulmio 30">
            <a:extLst>
              <a:ext uri="{FF2B5EF4-FFF2-40B4-BE49-F238E27FC236}">
                <a16:creationId xmlns:a16="http://schemas.microsoft.com/office/drawing/2014/main" id="{99B45801-ACB4-4D9F-9815-3ED7F397CBDF}"/>
              </a:ext>
            </a:extLst>
          </p:cNvPr>
          <p:cNvSpPr/>
          <p:nvPr/>
        </p:nvSpPr>
        <p:spPr>
          <a:xfrm rot="5400000">
            <a:off x="7314058" y="3911150"/>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Kuka on yrityksen asiakas?</a:t>
            </a:r>
          </a:p>
        </p:txBody>
      </p:sp>
      <p:sp>
        <p:nvSpPr>
          <p:cNvPr id="32" name="Kuusikulmio 31">
            <a:extLst>
              <a:ext uri="{FF2B5EF4-FFF2-40B4-BE49-F238E27FC236}">
                <a16:creationId xmlns:a16="http://schemas.microsoft.com/office/drawing/2014/main" id="{2587727F-9A81-4C95-B903-51384596BA37}"/>
              </a:ext>
            </a:extLst>
          </p:cNvPr>
          <p:cNvSpPr/>
          <p:nvPr/>
        </p:nvSpPr>
        <p:spPr>
          <a:xfrm rot="5400000">
            <a:off x="8990173" y="3911149"/>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Miten ja missä markkinoidaan?</a:t>
            </a:r>
          </a:p>
        </p:txBody>
      </p:sp>
      <p:sp>
        <p:nvSpPr>
          <p:cNvPr id="33" name="Kuusikulmio 32">
            <a:extLst>
              <a:ext uri="{FF2B5EF4-FFF2-40B4-BE49-F238E27FC236}">
                <a16:creationId xmlns:a16="http://schemas.microsoft.com/office/drawing/2014/main" id="{53A15883-1147-4475-A9D0-BEABA254FBEB}"/>
              </a:ext>
            </a:extLst>
          </p:cNvPr>
          <p:cNvSpPr/>
          <p:nvPr/>
        </p:nvSpPr>
        <p:spPr>
          <a:xfrm rot="5400000">
            <a:off x="10666288" y="3911149"/>
            <a:ext cx="1436915" cy="1456819"/>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050" dirty="0">
                <a:latin typeface="Segoe UI" panose="020B0502040204020203" pitchFamily="34" charset="0"/>
                <a:cs typeface="Segoe UI" panose="020B0502040204020203" pitchFamily="34" charset="0"/>
              </a:rPr>
              <a:t>Miten tuote/palvelu valmistetaan?</a:t>
            </a:r>
          </a:p>
        </p:txBody>
      </p:sp>
    </p:spTree>
    <p:extLst>
      <p:ext uri="{BB962C8B-B14F-4D97-AF65-F5344CB8AC3E}">
        <p14:creationId xmlns:p14="http://schemas.microsoft.com/office/powerpoint/2010/main" val="2460100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0F2FFE4D-D13B-4C83-A4BD-70C5B30BA962}"/>
              </a:ext>
            </a:extLst>
          </p:cNvPr>
          <p:cNvSpPr>
            <a:spLocks noGrp="1"/>
          </p:cNvSpPr>
          <p:nvPr>
            <p:ph type="title"/>
          </p:nvPr>
        </p:nvSpPr>
        <p:spPr/>
        <p:txBody>
          <a:bodyPr>
            <a:normAutofit/>
          </a:bodyPr>
          <a:lstStyle/>
          <a:p>
            <a:r>
              <a:rPr lang="fi-FI" sz="3600" dirty="0"/>
              <a:t>TIIMITEHTÄVÄ</a:t>
            </a:r>
          </a:p>
        </p:txBody>
      </p:sp>
      <p:sp>
        <p:nvSpPr>
          <p:cNvPr id="8" name="Tekstin paikkamerkki 7">
            <a:extLst>
              <a:ext uri="{FF2B5EF4-FFF2-40B4-BE49-F238E27FC236}">
                <a16:creationId xmlns:a16="http://schemas.microsoft.com/office/drawing/2014/main" id="{17EAB145-BA3E-4E3B-8405-3FA704ACEE13}"/>
              </a:ext>
            </a:extLst>
          </p:cNvPr>
          <p:cNvSpPr>
            <a:spLocks noGrp="1"/>
          </p:cNvSpPr>
          <p:nvPr>
            <p:ph type="body" sz="quarter" idx="12"/>
          </p:nvPr>
        </p:nvSpPr>
        <p:spPr>
          <a:xfrm>
            <a:off x="757239" y="2491740"/>
            <a:ext cx="4941432" cy="2974781"/>
          </a:xfrm>
        </p:spPr>
        <p:txBody>
          <a:bodyPr>
            <a:normAutofit/>
          </a:bodyPr>
          <a:lstStyle/>
          <a:p>
            <a:pPr marL="0" indent="0">
              <a:lnSpc>
                <a:spcPct val="100000"/>
              </a:lnSpc>
              <a:buNone/>
            </a:pPr>
            <a:r>
              <a:rPr lang="fi-FI" sz="2400" dirty="0"/>
              <a:t>Jokainen tiimi saa oman </a:t>
            </a:r>
            <a:r>
              <a:rPr lang="fi-FI" sz="2400" dirty="0" err="1"/>
              <a:t>ideacanvasin</a:t>
            </a:r>
            <a:r>
              <a:rPr lang="fi-FI" sz="2400" dirty="0"/>
              <a:t>, joka täytetään. Nämä ovat liikeidean keskeiset rakennuspalikat, joiden päälle voidaan tarkemmin suunnitella myyntiä, markkinointia ja muuta.</a:t>
            </a:r>
          </a:p>
        </p:txBody>
      </p:sp>
      <p:sp>
        <p:nvSpPr>
          <p:cNvPr id="7" name="Tekstin paikkamerkki 6">
            <a:extLst>
              <a:ext uri="{FF2B5EF4-FFF2-40B4-BE49-F238E27FC236}">
                <a16:creationId xmlns:a16="http://schemas.microsoft.com/office/drawing/2014/main" id="{488A854C-26B9-4789-ADA8-A20282C5120F}"/>
              </a:ext>
            </a:extLst>
          </p:cNvPr>
          <p:cNvSpPr>
            <a:spLocks noGrp="1"/>
          </p:cNvSpPr>
          <p:nvPr>
            <p:ph type="body" sz="quarter" idx="11"/>
          </p:nvPr>
        </p:nvSpPr>
        <p:spPr/>
        <p:txBody>
          <a:bodyPr/>
          <a:lstStyle/>
          <a:p>
            <a:r>
              <a:rPr lang="fi-FI" b="1" dirty="0"/>
              <a:t>IDEACANVAS</a:t>
            </a:r>
          </a:p>
        </p:txBody>
      </p:sp>
      <p:sp>
        <p:nvSpPr>
          <p:cNvPr id="5" name="Dian numeron paikkamerkki 4">
            <a:extLst>
              <a:ext uri="{FF2B5EF4-FFF2-40B4-BE49-F238E27FC236}">
                <a16:creationId xmlns:a16="http://schemas.microsoft.com/office/drawing/2014/main" id="{D4A862D6-D074-4C36-B186-9FC6E1049BE5}"/>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12</a:t>
            </a:fld>
            <a:endParaRPr lang="fi-FI"/>
          </a:p>
        </p:txBody>
      </p:sp>
      <p:sp>
        <p:nvSpPr>
          <p:cNvPr id="4" name="Päivämäärän paikkamerkki 3">
            <a:extLst>
              <a:ext uri="{FF2B5EF4-FFF2-40B4-BE49-F238E27FC236}">
                <a16:creationId xmlns:a16="http://schemas.microsoft.com/office/drawing/2014/main" id="{54D4E9C3-ACB7-4268-B8D3-CB96E0733DB9}"/>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pic>
        <p:nvPicPr>
          <p:cNvPr id="3" name="Kuva 2">
            <a:extLst>
              <a:ext uri="{FF2B5EF4-FFF2-40B4-BE49-F238E27FC236}">
                <a16:creationId xmlns:a16="http://schemas.microsoft.com/office/drawing/2014/main" id="{ED7F7F80-F58A-43C9-BD4B-64BB8435AC38}"/>
              </a:ext>
            </a:extLst>
          </p:cNvPr>
          <p:cNvPicPr>
            <a:picLocks noChangeAspect="1"/>
          </p:cNvPicPr>
          <p:nvPr/>
        </p:nvPicPr>
        <p:blipFill>
          <a:blip r:embed="rId2"/>
          <a:stretch>
            <a:fillRect/>
          </a:stretch>
        </p:blipFill>
        <p:spPr>
          <a:xfrm>
            <a:off x="5800272" y="1063256"/>
            <a:ext cx="6134415" cy="4521432"/>
          </a:xfrm>
          <a:prstGeom prst="rect">
            <a:avLst/>
          </a:prstGeom>
        </p:spPr>
      </p:pic>
    </p:spTree>
    <p:extLst>
      <p:ext uri="{BB962C8B-B14F-4D97-AF65-F5344CB8AC3E}">
        <p14:creationId xmlns:p14="http://schemas.microsoft.com/office/powerpoint/2010/main" val="312292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132AFD7E-B1BD-4F78-BF55-5952B2500EEF}"/>
              </a:ext>
            </a:extLst>
          </p:cNvPr>
          <p:cNvSpPr>
            <a:spLocks noGrp="1"/>
          </p:cNvSpPr>
          <p:nvPr>
            <p:ph type="ctrTitle"/>
          </p:nvPr>
        </p:nvSpPr>
        <p:spPr>
          <a:xfrm>
            <a:off x="3243072" y="1593131"/>
            <a:ext cx="7424928" cy="1916832"/>
          </a:xfrm>
        </p:spPr>
        <p:txBody>
          <a:bodyPr>
            <a:normAutofit/>
          </a:bodyPr>
          <a:lstStyle/>
          <a:p>
            <a:r>
              <a:rPr lang="fi-FI" dirty="0"/>
              <a:t>ILMAN MARKKINOINTIA EI OLE MYYNTIÄ.</a:t>
            </a:r>
          </a:p>
        </p:txBody>
      </p:sp>
      <p:sp>
        <p:nvSpPr>
          <p:cNvPr id="6" name="Alaotsikko 5">
            <a:extLst>
              <a:ext uri="{FF2B5EF4-FFF2-40B4-BE49-F238E27FC236}">
                <a16:creationId xmlns:a16="http://schemas.microsoft.com/office/drawing/2014/main" id="{5AB1ED5D-7FBB-447A-8042-234CEF50C122}"/>
              </a:ext>
            </a:extLst>
          </p:cNvPr>
          <p:cNvSpPr>
            <a:spLocks noGrp="1"/>
          </p:cNvSpPr>
          <p:nvPr>
            <p:ph type="subTitle" idx="1"/>
          </p:nvPr>
        </p:nvSpPr>
        <p:spPr/>
        <p:txBody>
          <a:bodyPr>
            <a:normAutofit/>
          </a:bodyPr>
          <a:lstStyle/>
          <a:p>
            <a:r>
              <a:rPr lang="fi-FI" sz="2000" dirty="0"/>
              <a:t>Nyt suunnitellaan liikeidealle mainosvideo tai -esite.</a:t>
            </a:r>
          </a:p>
        </p:txBody>
      </p:sp>
      <p:sp>
        <p:nvSpPr>
          <p:cNvPr id="4" name="Dian numeron paikkamerkki 3">
            <a:extLst>
              <a:ext uri="{FF2B5EF4-FFF2-40B4-BE49-F238E27FC236}">
                <a16:creationId xmlns:a16="http://schemas.microsoft.com/office/drawing/2014/main" id="{8C6F7A45-2795-4B81-9E23-23E47B573510}"/>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13</a:t>
            </a:fld>
            <a:endParaRPr lang="fi-FI"/>
          </a:p>
        </p:txBody>
      </p:sp>
      <p:sp>
        <p:nvSpPr>
          <p:cNvPr id="7" name="Alaotsikko 5">
            <a:extLst>
              <a:ext uri="{FF2B5EF4-FFF2-40B4-BE49-F238E27FC236}">
                <a16:creationId xmlns:a16="http://schemas.microsoft.com/office/drawing/2014/main" id="{50730284-4ECD-4596-A047-83E50F80E39A}"/>
              </a:ext>
            </a:extLst>
          </p:cNvPr>
          <p:cNvSpPr txBox="1">
            <a:spLocks/>
          </p:cNvSpPr>
          <p:nvPr/>
        </p:nvSpPr>
        <p:spPr>
          <a:xfrm>
            <a:off x="3243072" y="5696966"/>
            <a:ext cx="7424928" cy="96316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dirty="0">
                <a:hlinkClick r:id="rId2">
                  <a:extLst>
                    <a:ext uri="{A12FA001-AC4F-418D-AE19-62706E023703}">
                      <ahyp:hlinkClr xmlns:ahyp="http://schemas.microsoft.com/office/drawing/2018/hyperlinkcolor" val="tx"/>
                    </a:ext>
                  </a:extLst>
                </a:hlinkClick>
              </a:rPr>
              <a:t>Teeman videon voit katsoa tästä.</a:t>
            </a:r>
            <a:endParaRPr lang="fi-FI" dirty="0"/>
          </a:p>
        </p:txBody>
      </p:sp>
    </p:spTree>
    <p:extLst>
      <p:ext uri="{BB962C8B-B14F-4D97-AF65-F5344CB8AC3E}">
        <p14:creationId xmlns:p14="http://schemas.microsoft.com/office/powerpoint/2010/main" val="2783988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Kuva 8">
            <a:extLst>
              <a:ext uri="{FF2B5EF4-FFF2-40B4-BE49-F238E27FC236}">
                <a16:creationId xmlns:a16="http://schemas.microsoft.com/office/drawing/2014/main" id="{5064C837-F3F3-4D3B-BC07-AAF98FB64F91}"/>
              </a:ext>
            </a:extLst>
          </p:cNvPr>
          <p:cNvPicPr>
            <a:picLocks noChangeAspect="1"/>
          </p:cNvPicPr>
          <p:nvPr/>
        </p:nvPicPr>
        <p:blipFill>
          <a:blip r:embed="rId2"/>
          <a:stretch>
            <a:fillRect/>
          </a:stretch>
        </p:blipFill>
        <p:spPr>
          <a:xfrm>
            <a:off x="5902631" y="549241"/>
            <a:ext cx="6289369" cy="3257356"/>
          </a:xfrm>
          <a:prstGeom prst="rect">
            <a:avLst/>
          </a:prstGeom>
        </p:spPr>
      </p:pic>
      <p:sp>
        <p:nvSpPr>
          <p:cNvPr id="6" name="Otsikko 5">
            <a:extLst>
              <a:ext uri="{FF2B5EF4-FFF2-40B4-BE49-F238E27FC236}">
                <a16:creationId xmlns:a16="http://schemas.microsoft.com/office/drawing/2014/main" id="{0F2FFE4D-D13B-4C83-A4BD-70C5B30BA962}"/>
              </a:ext>
            </a:extLst>
          </p:cNvPr>
          <p:cNvSpPr>
            <a:spLocks noGrp="1"/>
          </p:cNvSpPr>
          <p:nvPr>
            <p:ph type="title"/>
          </p:nvPr>
        </p:nvSpPr>
        <p:spPr>
          <a:xfrm>
            <a:off x="748553" y="1063256"/>
            <a:ext cx="6480383" cy="999460"/>
          </a:xfrm>
        </p:spPr>
        <p:txBody>
          <a:bodyPr>
            <a:normAutofit fontScale="90000"/>
          </a:bodyPr>
          <a:lstStyle/>
          <a:p>
            <a:r>
              <a:rPr lang="fi-FI" sz="3600" dirty="0"/>
              <a:t>TIIMITEHTÄVÄ (valitse toinen)</a:t>
            </a:r>
          </a:p>
        </p:txBody>
      </p:sp>
      <p:sp>
        <p:nvSpPr>
          <p:cNvPr id="8" name="Tekstin paikkamerkki 7">
            <a:extLst>
              <a:ext uri="{FF2B5EF4-FFF2-40B4-BE49-F238E27FC236}">
                <a16:creationId xmlns:a16="http://schemas.microsoft.com/office/drawing/2014/main" id="{17EAB145-BA3E-4E3B-8405-3FA704ACEE13}"/>
              </a:ext>
            </a:extLst>
          </p:cNvPr>
          <p:cNvSpPr>
            <a:spLocks noGrp="1"/>
          </p:cNvSpPr>
          <p:nvPr>
            <p:ph type="body" sz="quarter" idx="12"/>
          </p:nvPr>
        </p:nvSpPr>
        <p:spPr>
          <a:xfrm>
            <a:off x="757239" y="1909188"/>
            <a:ext cx="4941432" cy="3557334"/>
          </a:xfrm>
        </p:spPr>
        <p:txBody>
          <a:bodyPr>
            <a:normAutofit/>
          </a:bodyPr>
          <a:lstStyle/>
          <a:p>
            <a:pPr marL="0" indent="0">
              <a:lnSpc>
                <a:spcPct val="100000"/>
              </a:lnSpc>
              <a:buNone/>
            </a:pPr>
            <a:r>
              <a:rPr lang="fi-FI" sz="2000" dirty="0"/>
              <a:t>Tiimin tehtävänä on käsikirjoittaa ja kuvata mainosvideo (maksimissaan 1 minuutti).</a:t>
            </a:r>
          </a:p>
          <a:p>
            <a:pPr marL="0" indent="0">
              <a:lnSpc>
                <a:spcPct val="100000"/>
              </a:lnSpc>
              <a:buNone/>
            </a:pPr>
            <a:r>
              <a:rPr lang="fi-FI" sz="2000" dirty="0"/>
              <a:t>Voitte miettiä, miten markkinoisitte tuotetta/palvelua esimerkiksi Instagramissa, Snapchatissa tai </a:t>
            </a:r>
            <a:r>
              <a:rPr lang="fi-FI" sz="2000" dirty="0" err="1"/>
              <a:t>TikTokissa</a:t>
            </a:r>
            <a:r>
              <a:rPr lang="fi-FI" sz="2000" dirty="0"/>
              <a:t>.</a:t>
            </a:r>
          </a:p>
          <a:p>
            <a:pPr marL="0" indent="0">
              <a:lnSpc>
                <a:spcPct val="100000"/>
              </a:lnSpc>
              <a:buNone/>
            </a:pPr>
            <a:r>
              <a:rPr lang="fi-FI" sz="2000" b="1" dirty="0"/>
              <a:t>TAI</a:t>
            </a:r>
          </a:p>
          <a:p>
            <a:pPr>
              <a:lnSpc>
                <a:spcPct val="100000"/>
              </a:lnSpc>
            </a:pPr>
            <a:r>
              <a:rPr lang="fi-FI" sz="2000" dirty="0"/>
              <a:t>Tiimin tehtävänä on suunnitella A4/A5 kokoinen mainosesite, jonka voisi pudottaa asiakkaan postilaatikkoon.</a:t>
            </a:r>
          </a:p>
          <a:p>
            <a:pPr marL="0" indent="0">
              <a:lnSpc>
                <a:spcPct val="100000"/>
              </a:lnSpc>
              <a:buNone/>
            </a:pPr>
            <a:endParaRPr lang="fi-FI" sz="2000" dirty="0"/>
          </a:p>
        </p:txBody>
      </p:sp>
      <p:sp>
        <p:nvSpPr>
          <p:cNvPr id="5" name="Dian numeron paikkamerkki 4">
            <a:extLst>
              <a:ext uri="{FF2B5EF4-FFF2-40B4-BE49-F238E27FC236}">
                <a16:creationId xmlns:a16="http://schemas.microsoft.com/office/drawing/2014/main" id="{D4A862D6-D074-4C36-B186-9FC6E1049BE5}"/>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14</a:t>
            </a:fld>
            <a:endParaRPr lang="fi-FI"/>
          </a:p>
        </p:txBody>
      </p:sp>
      <p:sp>
        <p:nvSpPr>
          <p:cNvPr id="4" name="Päivämäärän paikkamerkki 3">
            <a:extLst>
              <a:ext uri="{FF2B5EF4-FFF2-40B4-BE49-F238E27FC236}">
                <a16:creationId xmlns:a16="http://schemas.microsoft.com/office/drawing/2014/main" id="{54D4E9C3-ACB7-4268-B8D3-CB96E0733DB9}"/>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
        <p:nvSpPr>
          <p:cNvPr id="11" name="Tekstin paikkamerkki 7">
            <a:extLst>
              <a:ext uri="{FF2B5EF4-FFF2-40B4-BE49-F238E27FC236}">
                <a16:creationId xmlns:a16="http://schemas.microsoft.com/office/drawing/2014/main" id="{DBD1BE60-3B5A-43C5-A105-681C3A4CC257}"/>
              </a:ext>
            </a:extLst>
          </p:cNvPr>
          <p:cNvSpPr txBox="1">
            <a:spLocks/>
          </p:cNvSpPr>
          <p:nvPr/>
        </p:nvSpPr>
        <p:spPr>
          <a:xfrm>
            <a:off x="2743200" y="5713351"/>
            <a:ext cx="3373880" cy="118907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fi-FI" sz="1400" b="1" dirty="0"/>
              <a:t>Vinkki! Mainosvideolla voitte osallistua valtakunnalliseen Yritys Hyvä -kilpailuun ja voittaa hienoja palkintoja!</a:t>
            </a:r>
          </a:p>
        </p:txBody>
      </p:sp>
      <p:pic>
        <p:nvPicPr>
          <p:cNvPr id="13" name="Kuva 12">
            <a:extLst>
              <a:ext uri="{FF2B5EF4-FFF2-40B4-BE49-F238E27FC236}">
                <a16:creationId xmlns:a16="http://schemas.microsoft.com/office/drawing/2014/main" id="{8A06E5BC-1EF0-4901-B28A-9CD4C7CA4085}"/>
              </a:ext>
            </a:extLst>
          </p:cNvPr>
          <p:cNvPicPr>
            <a:picLocks noChangeAspect="1"/>
          </p:cNvPicPr>
          <p:nvPr/>
        </p:nvPicPr>
        <p:blipFill>
          <a:blip r:embed="rId3"/>
          <a:stretch>
            <a:fillRect/>
          </a:stretch>
        </p:blipFill>
        <p:spPr>
          <a:xfrm>
            <a:off x="5958029" y="4053426"/>
            <a:ext cx="6041941" cy="2368197"/>
          </a:xfrm>
          <a:prstGeom prst="rect">
            <a:avLst/>
          </a:prstGeom>
        </p:spPr>
      </p:pic>
      <p:sp>
        <p:nvSpPr>
          <p:cNvPr id="17" name="Tekstiruutu 16">
            <a:extLst>
              <a:ext uri="{FF2B5EF4-FFF2-40B4-BE49-F238E27FC236}">
                <a16:creationId xmlns:a16="http://schemas.microsoft.com/office/drawing/2014/main" id="{6E0DB754-5DD3-4F82-B541-147EE40F2DF6}"/>
              </a:ext>
            </a:extLst>
          </p:cNvPr>
          <p:cNvSpPr txBox="1"/>
          <p:nvPr/>
        </p:nvSpPr>
        <p:spPr>
          <a:xfrm>
            <a:off x="6217759" y="6475254"/>
            <a:ext cx="6094428" cy="246221"/>
          </a:xfrm>
          <a:prstGeom prst="rect">
            <a:avLst/>
          </a:prstGeom>
          <a:noFill/>
        </p:spPr>
        <p:txBody>
          <a:bodyPr wrap="square">
            <a:spAutoFit/>
          </a:bodyPr>
          <a:lstStyle/>
          <a:p>
            <a:r>
              <a:rPr lang="fi-FI" sz="1000" dirty="0"/>
              <a:t>Lisätiedot kilpailusta: </a:t>
            </a:r>
            <a:r>
              <a:rPr lang="fi-FI" sz="1000" dirty="0">
                <a:hlinkClick r:id="rId4"/>
              </a:rPr>
              <a:t>https://yrityshyva.fi/sarja-3-7-9-luokat/yritetaan-yhdessa/tassa-tulee-tiktok-haaste/</a:t>
            </a:r>
            <a:r>
              <a:rPr lang="fi-FI" sz="1000" dirty="0"/>
              <a:t> </a:t>
            </a:r>
          </a:p>
        </p:txBody>
      </p:sp>
    </p:spTree>
    <p:extLst>
      <p:ext uri="{BB962C8B-B14F-4D97-AF65-F5344CB8AC3E}">
        <p14:creationId xmlns:p14="http://schemas.microsoft.com/office/powerpoint/2010/main" val="2685827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3BB5370A-80D6-4F7A-8205-56AB6A9F7620}"/>
              </a:ext>
            </a:extLst>
          </p:cNvPr>
          <p:cNvSpPr>
            <a:spLocks noGrp="1"/>
          </p:cNvSpPr>
          <p:nvPr>
            <p:ph type="title"/>
          </p:nvPr>
        </p:nvSpPr>
        <p:spPr/>
        <p:txBody>
          <a:bodyPr>
            <a:normAutofit/>
          </a:bodyPr>
          <a:lstStyle/>
          <a:p>
            <a:r>
              <a:rPr lang="fi-FI" sz="3600" dirty="0"/>
              <a:t>MARKKINOINNILLA EDISTETÄÄN MYYNTIÄ</a:t>
            </a:r>
          </a:p>
        </p:txBody>
      </p:sp>
      <p:sp>
        <p:nvSpPr>
          <p:cNvPr id="6" name="Sisällön paikkamerkki 5">
            <a:extLst>
              <a:ext uri="{FF2B5EF4-FFF2-40B4-BE49-F238E27FC236}">
                <a16:creationId xmlns:a16="http://schemas.microsoft.com/office/drawing/2014/main" id="{59D4FECD-BE61-422E-8010-470718F21049}"/>
              </a:ext>
            </a:extLst>
          </p:cNvPr>
          <p:cNvSpPr>
            <a:spLocks noGrp="1"/>
          </p:cNvSpPr>
          <p:nvPr>
            <p:ph idx="1"/>
          </p:nvPr>
        </p:nvSpPr>
        <p:spPr/>
        <p:txBody>
          <a:bodyPr>
            <a:normAutofit/>
          </a:bodyPr>
          <a:lstStyle/>
          <a:p>
            <a:pPr marL="0" indent="0">
              <a:buNone/>
            </a:pPr>
            <a:r>
              <a:rPr lang="fi-FI" sz="2800" dirty="0"/>
              <a:t>Harva tuote myy itse itsensä, joten markkinointia tarvitaan.</a:t>
            </a:r>
          </a:p>
          <a:p>
            <a:pPr marL="0" indent="0">
              <a:buNone/>
            </a:pPr>
            <a:endParaRPr lang="fi-FI" dirty="0"/>
          </a:p>
          <a:p>
            <a:pPr marL="0" indent="0">
              <a:buNone/>
            </a:pPr>
            <a:r>
              <a:rPr lang="fi-FI" b="1" dirty="0"/>
              <a:t>Erilaisia markkinointikanaviat ovat esimerkiksi:</a:t>
            </a:r>
          </a:p>
          <a:p>
            <a:r>
              <a:rPr lang="fi-FI" dirty="0"/>
              <a:t>Sosiaalinen media (kuvat, videot, julkaisut)</a:t>
            </a:r>
          </a:p>
          <a:p>
            <a:r>
              <a:rPr lang="fi-FI" dirty="0"/>
              <a:t>Printtimarkkinointi (julisteet, esitteet)</a:t>
            </a:r>
          </a:p>
          <a:p>
            <a:r>
              <a:rPr lang="fi-FI" dirty="0"/>
              <a:t>Tapahtumat</a:t>
            </a:r>
          </a:p>
          <a:p>
            <a:r>
              <a:rPr lang="fi-FI" dirty="0"/>
              <a:t>Hakukoneoptimointi (Google-mainokset)</a:t>
            </a:r>
          </a:p>
          <a:p>
            <a:r>
              <a:rPr lang="fi-FI" dirty="0"/>
              <a:t>Nettisivut</a:t>
            </a:r>
          </a:p>
          <a:p>
            <a:r>
              <a:rPr lang="fi-FI" dirty="0"/>
              <a:t>Sähköpostimarkkinointi</a:t>
            </a:r>
          </a:p>
          <a:p>
            <a:r>
              <a:rPr lang="fi-FI" dirty="0"/>
              <a:t>TV- ja radiomainonta</a:t>
            </a:r>
          </a:p>
          <a:p>
            <a:endParaRPr lang="fi-FI" dirty="0"/>
          </a:p>
        </p:txBody>
      </p:sp>
      <p:sp>
        <p:nvSpPr>
          <p:cNvPr id="4" name="Päivämäärän paikkamerkki 3">
            <a:extLst>
              <a:ext uri="{FF2B5EF4-FFF2-40B4-BE49-F238E27FC236}">
                <a16:creationId xmlns:a16="http://schemas.microsoft.com/office/drawing/2014/main" id="{2E6D92A3-CAE3-4555-AC1F-19990E588B4E}"/>
              </a:ext>
            </a:extLst>
          </p:cNvPr>
          <p:cNvSpPr>
            <a:spLocks noGrp="1"/>
          </p:cNvSpPr>
          <p:nvPr>
            <p:ph type="dt" sz="half" idx="10"/>
          </p:nvPr>
        </p:nvSpPr>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880054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702C36B5-E2AC-49FD-A035-E408921E53DC}"/>
              </a:ext>
            </a:extLst>
          </p:cNvPr>
          <p:cNvSpPr>
            <a:spLocks noGrp="1"/>
          </p:cNvSpPr>
          <p:nvPr>
            <p:ph type="ctrTitle"/>
          </p:nvPr>
        </p:nvSpPr>
        <p:spPr>
          <a:xfrm>
            <a:off x="3243072" y="1858945"/>
            <a:ext cx="7424928" cy="1651017"/>
          </a:xfrm>
        </p:spPr>
        <p:txBody>
          <a:bodyPr>
            <a:normAutofit/>
          </a:bodyPr>
          <a:lstStyle/>
          <a:p>
            <a:r>
              <a:rPr lang="fi-FI" dirty="0"/>
              <a:t>MYYNTIPUHE VAKUUTTAA KUULIJAN</a:t>
            </a:r>
          </a:p>
        </p:txBody>
      </p:sp>
      <p:sp>
        <p:nvSpPr>
          <p:cNvPr id="6" name="Alaotsikko 5">
            <a:extLst>
              <a:ext uri="{FF2B5EF4-FFF2-40B4-BE49-F238E27FC236}">
                <a16:creationId xmlns:a16="http://schemas.microsoft.com/office/drawing/2014/main" id="{EC8E9D96-05E8-492A-93DB-CF83EF3FC0A6}"/>
              </a:ext>
            </a:extLst>
          </p:cNvPr>
          <p:cNvSpPr>
            <a:spLocks noGrp="1"/>
          </p:cNvSpPr>
          <p:nvPr>
            <p:ph type="subTitle" idx="1"/>
          </p:nvPr>
        </p:nvSpPr>
        <p:spPr/>
        <p:txBody>
          <a:bodyPr>
            <a:normAutofit/>
          </a:bodyPr>
          <a:lstStyle/>
          <a:p>
            <a:r>
              <a:rPr lang="fi-FI" sz="2000" dirty="0"/>
              <a:t>Nyt suunnitellaan liikeidealle nimi ja logo sekä suunnitellaan yritysesittely.</a:t>
            </a:r>
          </a:p>
        </p:txBody>
      </p:sp>
      <p:sp>
        <p:nvSpPr>
          <p:cNvPr id="4" name="Dian numeron paikkamerkki 3">
            <a:extLst>
              <a:ext uri="{FF2B5EF4-FFF2-40B4-BE49-F238E27FC236}">
                <a16:creationId xmlns:a16="http://schemas.microsoft.com/office/drawing/2014/main" id="{24B4DD95-AC3B-4D03-A71C-C353D836029C}"/>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16</a:t>
            </a:fld>
            <a:endParaRPr lang="fi-FI"/>
          </a:p>
        </p:txBody>
      </p:sp>
      <p:sp>
        <p:nvSpPr>
          <p:cNvPr id="7" name="Alaotsikko 5">
            <a:extLst>
              <a:ext uri="{FF2B5EF4-FFF2-40B4-BE49-F238E27FC236}">
                <a16:creationId xmlns:a16="http://schemas.microsoft.com/office/drawing/2014/main" id="{87CE7173-9BA6-46B3-8FE2-BB193A70BACA}"/>
              </a:ext>
            </a:extLst>
          </p:cNvPr>
          <p:cNvSpPr txBox="1">
            <a:spLocks/>
          </p:cNvSpPr>
          <p:nvPr/>
        </p:nvSpPr>
        <p:spPr>
          <a:xfrm>
            <a:off x="3243072" y="5696966"/>
            <a:ext cx="7424928" cy="96316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i-FI" dirty="0">
                <a:hlinkClick r:id="rId2">
                  <a:extLst>
                    <a:ext uri="{A12FA001-AC4F-418D-AE19-62706E023703}">
                      <ahyp:hlinkClr xmlns:ahyp="http://schemas.microsoft.com/office/drawing/2018/hyperlinkcolor" val="tx"/>
                    </a:ext>
                  </a:extLst>
                </a:hlinkClick>
              </a:rPr>
              <a:t>Tämän vaiheen videon voit katsoa tästä. </a:t>
            </a:r>
            <a:endParaRPr lang="fi-FI" dirty="0"/>
          </a:p>
        </p:txBody>
      </p:sp>
    </p:spTree>
    <p:extLst>
      <p:ext uri="{BB962C8B-B14F-4D97-AF65-F5344CB8AC3E}">
        <p14:creationId xmlns:p14="http://schemas.microsoft.com/office/powerpoint/2010/main" val="23462543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241B6C6D-CFD4-4F9F-A769-EC4A887FA20C}"/>
              </a:ext>
            </a:extLst>
          </p:cNvPr>
          <p:cNvSpPr>
            <a:spLocks noGrp="1"/>
          </p:cNvSpPr>
          <p:nvPr>
            <p:ph type="ctrTitle"/>
          </p:nvPr>
        </p:nvSpPr>
        <p:spPr/>
        <p:txBody>
          <a:bodyPr>
            <a:normAutofit fontScale="90000"/>
          </a:bodyPr>
          <a:lstStyle/>
          <a:p>
            <a:r>
              <a:rPr lang="fi-FI" dirty="0"/>
              <a:t>Myyntipuheen ja yritysesittelyn tarkoituksena on herättää kuulijassa halu kuulla lisää.</a:t>
            </a:r>
          </a:p>
        </p:txBody>
      </p:sp>
      <p:sp>
        <p:nvSpPr>
          <p:cNvPr id="3" name="Alaotsikko 2">
            <a:extLst>
              <a:ext uri="{FF2B5EF4-FFF2-40B4-BE49-F238E27FC236}">
                <a16:creationId xmlns:a16="http://schemas.microsoft.com/office/drawing/2014/main" id="{83424379-95AA-4708-8594-1760B52CC18C}"/>
              </a:ext>
            </a:extLst>
          </p:cNvPr>
          <p:cNvSpPr>
            <a:spLocks noGrp="1"/>
          </p:cNvSpPr>
          <p:nvPr>
            <p:ph type="subTitle" idx="1"/>
          </p:nvPr>
        </p:nvSpPr>
        <p:spPr/>
        <p:txBody>
          <a:bodyPr/>
          <a:lstStyle/>
          <a:p>
            <a:r>
              <a:rPr lang="fi-FI" dirty="0"/>
              <a:t>Puhutaan FOMO-ilmiöstä eli </a:t>
            </a:r>
            <a:r>
              <a:rPr lang="fi-FI" i="1" dirty="0" err="1"/>
              <a:t>fear</a:t>
            </a:r>
            <a:r>
              <a:rPr lang="fi-FI" i="1" dirty="0"/>
              <a:t> of </a:t>
            </a:r>
            <a:r>
              <a:rPr lang="fi-FI" i="1" dirty="0" err="1"/>
              <a:t>missing</a:t>
            </a:r>
            <a:r>
              <a:rPr lang="fi-FI" i="1" dirty="0"/>
              <a:t> out</a:t>
            </a:r>
            <a:r>
              <a:rPr lang="fi-FI" dirty="0"/>
              <a:t>.</a:t>
            </a:r>
          </a:p>
        </p:txBody>
      </p:sp>
      <p:sp>
        <p:nvSpPr>
          <p:cNvPr id="5" name="Tekstin paikkamerkki 4">
            <a:extLst>
              <a:ext uri="{FF2B5EF4-FFF2-40B4-BE49-F238E27FC236}">
                <a16:creationId xmlns:a16="http://schemas.microsoft.com/office/drawing/2014/main" id="{CB1904B5-A457-419E-A5A6-8BCD4E9F6B8D}"/>
              </a:ext>
            </a:extLst>
          </p:cNvPr>
          <p:cNvSpPr>
            <a:spLocks noGrp="1"/>
          </p:cNvSpPr>
          <p:nvPr>
            <p:ph type="body" sz="quarter" idx="10"/>
          </p:nvPr>
        </p:nvSpPr>
        <p:spPr/>
        <p:txBody>
          <a:bodyPr/>
          <a:lstStyle/>
          <a:p>
            <a:endParaRPr lang="fi-FI"/>
          </a:p>
        </p:txBody>
      </p:sp>
      <p:sp>
        <p:nvSpPr>
          <p:cNvPr id="4" name="Päivämäärän paikkamerkki 3">
            <a:extLst>
              <a:ext uri="{FF2B5EF4-FFF2-40B4-BE49-F238E27FC236}">
                <a16:creationId xmlns:a16="http://schemas.microsoft.com/office/drawing/2014/main" id="{8CBD7E80-4E96-4B8C-ACF4-104023D63D6A}"/>
              </a:ext>
            </a:extLst>
          </p:cNvPr>
          <p:cNvSpPr>
            <a:spLocks noGrp="1"/>
          </p:cNvSpPr>
          <p:nvPr>
            <p:ph type="dt" sz="half" idx="4294967295"/>
          </p:nvPr>
        </p:nvSpPr>
        <p:spPr>
          <a:xfrm>
            <a:off x="11225213" y="3697288"/>
            <a:ext cx="966787" cy="365125"/>
          </a:xfrm>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3440377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356BCD84-54AA-44D9-BBF8-742F7A4B87B2}"/>
              </a:ext>
            </a:extLst>
          </p:cNvPr>
          <p:cNvSpPr>
            <a:spLocks noGrp="1"/>
          </p:cNvSpPr>
          <p:nvPr>
            <p:ph type="title"/>
          </p:nvPr>
        </p:nvSpPr>
        <p:spPr/>
        <p:txBody>
          <a:bodyPr>
            <a:normAutofit fontScale="90000"/>
          </a:bodyPr>
          <a:lstStyle/>
          <a:p>
            <a:r>
              <a:rPr lang="fi-FI" sz="3600" dirty="0"/>
              <a:t>MYYNTIPUHE TIIVISTÄÄ TÄRKEIMMÄT ASIAT MAKSIMISSAAN 1-2 MINUUTTIIN.</a:t>
            </a:r>
          </a:p>
        </p:txBody>
      </p:sp>
      <p:sp>
        <p:nvSpPr>
          <p:cNvPr id="7" name="Tekstin paikkamerkki 6">
            <a:extLst>
              <a:ext uri="{FF2B5EF4-FFF2-40B4-BE49-F238E27FC236}">
                <a16:creationId xmlns:a16="http://schemas.microsoft.com/office/drawing/2014/main" id="{531864DB-AB5B-4CC2-83A9-7DEBB5500D26}"/>
              </a:ext>
            </a:extLst>
          </p:cNvPr>
          <p:cNvSpPr>
            <a:spLocks noGrp="1"/>
          </p:cNvSpPr>
          <p:nvPr>
            <p:ph type="body" sz="quarter" idx="12"/>
          </p:nvPr>
        </p:nvSpPr>
        <p:spPr/>
        <p:txBody>
          <a:bodyPr>
            <a:normAutofit lnSpcReduction="10000"/>
          </a:bodyPr>
          <a:lstStyle/>
          <a:p>
            <a:pPr marL="285750" indent="-285750">
              <a:buFont typeface="Arial" panose="020B0604020202020204" pitchFamily="34" charset="0"/>
              <a:buChar char="•"/>
            </a:pPr>
            <a:r>
              <a:rPr lang="fi-FI" dirty="0">
                <a:solidFill>
                  <a:schemeClr val="tx1"/>
                </a:solidFill>
              </a:rPr>
              <a:t>Hei! Nimeni on </a:t>
            </a:r>
            <a:r>
              <a:rPr lang="fi-FI" b="1" dirty="0"/>
              <a:t>[nimesi] </a:t>
            </a:r>
            <a:r>
              <a:rPr lang="fi-FI" dirty="0">
                <a:solidFill>
                  <a:schemeClr val="tx1"/>
                </a:solidFill>
              </a:rPr>
              <a:t>ja tulen </a:t>
            </a:r>
            <a:r>
              <a:rPr lang="fi-FI" b="1" dirty="0"/>
              <a:t>[yrityksen nimi]</a:t>
            </a:r>
            <a:r>
              <a:rPr lang="fi-FI" dirty="0">
                <a:solidFill>
                  <a:schemeClr val="tx1"/>
                </a:solidFill>
              </a:rPr>
              <a:t>!</a:t>
            </a:r>
          </a:p>
          <a:p>
            <a:pPr marL="285750" indent="-285750">
              <a:buFont typeface="Arial" panose="020B0604020202020204" pitchFamily="34" charset="0"/>
              <a:buChar char="•"/>
            </a:pPr>
            <a:r>
              <a:rPr lang="fi-FI" dirty="0">
                <a:solidFill>
                  <a:schemeClr val="tx1"/>
                </a:solidFill>
              </a:rPr>
              <a:t>Ongelma, jonka haluamme ratkaista on </a:t>
            </a:r>
            <a:r>
              <a:rPr lang="fi-FI" b="1" dirty="0"/>
              <a:t>[ongelma]</a:t>
            </a:r>
            <a:r>
              <a:rPr lang="fi-FI" dirty="0">
                <a:solidFill>
                  <a:schemeClr val="tx1"/>
                </a:solidFill>
              </a:rPr>
              <a:t>.</a:t>
            </a:r>
          </a:p>
          <a:p>
            <a:pPr marL="285750" indent="-285750">
              <a:buFont typeface="Arial" panose="020B0604020202020204" pitchFamily="34" charset="0"/>
              <a:buChar char="•"/>
            </a:pPr>
            <a:r>
              <a:rPr lang="fi-FI" dirty="0">
                <a:solidFill>
                  <a:schemeClr val="tx1"/>
                </a:solidFill>
              </a:rPr>
              <a:t>Meidän ratkaisumme on </a:t>
            </a:r>
            <a:r>
              <a:rPr lang="fi-FI" b="1" dirty="0"/>
              <a:t>[tuote/palvelu]</a:t>
            </a:r>
            <a:r>
              <a:rPr lang="fi-FI" dirty="0">
                <a:solidFill>
                  <a:schemeClr val="tx1"/>
                </a:solidFill>
              </a:rPr>
              <a:t>.</a:t>
            </a:r>
          </a:p>
          <a:p>
            <a:pPr marL="285750" indent="-285750">
              <a:buFont typeface="Arial" panose="020B0604020202020204" pitchFamily="34" charset="0"/>
              <a:buChar char="•"/>
            </a:pPr>
            <a:r>
              <a:rPr lang="fi-FI" dirty="0">
                <a:solidFill>
                  <a:schemeClr val="tx1"/>
                </a:solidFill>
              </a:rPr>
              <a:t>Meidän tärkeimmät asiakkaamme ovat </a:t>
            </a:r>
            <a:r>
              <a:rPr lang="fi-FI" b="1" dirty="0"/>
              <a:t>[asiakaskohderyhmä]</a:t>
            </a:r>
            <a:r>
              <a:rPr lang="fi-FI" dirty="0">
                <a:solidFill>
                  <a:schemeClr val="tx1"/>
                </a:solidFill>
              </a:rPr>
              <a:t>.</a:t>
            </a:r>
          </a:p>
          <a:p>
            <a:pPr marL="285750" indent="-285750">
              <a:buFont typeface="Arial" panose="020B0604020202020204" pitchFamily="34" charset="0"/>
              <a:buChar char="•"/>
            </a:pPr>
            <a:r>
              <a:rPr lang="fi-FI" dirty="0">
                <a:solidFill>
                  <a:schemeClr val="tx1"/>
                </a:solidFill>
              </a:rPr>
              <a:t>Meidän tuotteemme/palvelumme </a:t>
            </a:r>
            <a:r>
              <a:rPr lang="fi-FI" dirty="0"/>
              <a:t>eroaa muista ja paras valinta asiakkaalle, </a:t>
            </a:r>
            <a:r>
              <a:rPr lang="fi-FI" dirty="0">
                <a:solidFill>
                  <a:schemeClr val="tx1"/>
                </a:solidFill>
              </a:rPr>
              <a:t>koska </a:t>
            </a:r>
            <a:r>
              <a:rPr lang="fi-FI" b="1" dirty="0"/>
              <a:t>[hyöty]</a:t>
            </a:r>
            <a:r>
              <a:rPr lang="fi-FI" dirty="0">
                <a:solidFill>
                  <a:schemeClr val="tx1"/>
                </a:solidFill>
              </a:rPr>
              <a:t>.</a:t>
            </a:r>
          </a:p>
        </p:txBody>
      </p:sp>
      <p:sp>
        <p:nvSpPr>
          <p:cNvPr id="10" name="Tekstin paikkamerkki 9">
            <a:extLst>
              <a:ext uri="{FF2B5EF4-FFF2-40B4-BE49-F238E27FC236}">
                <a16:creationId xmlns:a16="http://schemas.microsoft.com/office/drawing/2014/main" id="{12E29225-050A-481B-A5C9-037FBC780F76}"/>
              </a:ext>
            </a:extLst>
          </p:cNvPr>
          <p:cNvSpPr>
            <a:spLocks noGrp="1"/>
          </p:cNvSpPr>
          <p:nvPr>
            <p:ph type="body" sz="quarter" idx="13"/>
          </p:nvPr>
        </p:nvSpPr>
        <p:spPr/>
        <p:txBody>
          <a:bodyPr/>
          <a:lstStyle/>
          <a:p>
            <a:pPr marL="285750" indent="-285750">
              <a:buFont typeface="Arial" panose="020B0604020202020204" pitchFamily="34" charset="0"/>
              <a:buChar char="•"/>
            </a:pPr>
            <a:r>
              <a:rPr lang="fi-FI" dirty="0">
                <a:solidFill>
                  <a:schemeClr val="tx1"/>
                </a:solidFill>
              </a:rPr>
              <a:t>Hei! Nimeni on </a:t>
            </a:r>
            <a:r>
              <a:rPr lang="fi-FI" b="1" dirty="0"/>
              <a:t>[nimesi]</a:t>
            </a:r>
            <a:r>
              <a:rPr lang="fi-FI" dirty="0"/>
              <a:t> </a:t>
            </a:r>
            <a:r>
              <a:rPr lang="fi-FI" dirty="0">
                <a:solidFill>
                  <a:schemeClr val="tx1"/>
                </a:solidFill>
              </a:rPr>
              <a:t>ja tulen </a:t>
            </a:r>
            <a:r>
              <a:rPr lang="fi-FI" b="1" dirty="0"/>
              <a:t>[yrityksen nimi]</a:t>
            </a:r>
            <a:r>
              <a:rPr lang="fi-FI" dirty="0">
                <a:solidFill>
                  <a:schemeClr val="tx1"/>
                </a:solidFill>
              </a:rPr>
              <a:t>!</a:t>
            </a:r>
          </a:p>
          <a:p>
            <a:pPr marL="285750" indent="-285750">
              <a:buFont typeface="Arial" panose="020B0604020202020204" pitchFamily="34" charset="0"/>
              <a:buChar char="•"/>
            </a:pPr>
            <a:r>
              <a:rPr lang="fi-FI" dirty="0">
                <a:solidFill>
                  <a:schemeClr val="tx1"/>
                </a:solidFill>
              </a:rPr>
              <a:t>Onko sinulla ollut </a:t>
            </a:r>
            <a:r>
              <a:rPr lang="fi-FI" b="1" dirty="0"/>
              <a:t>[ongelma]</a:t>
            </a:r>
            <a:r>
              <a:rPr lang="fi-FI" dirty="0">
                <a:solidFill>
                  <a:schemeClr val="tx1"/>
                </a:solidFill>
              </a:rPr>
              <a:t>?</a:t>
            </a:r>
          </a:p>
          <a:p>
            <a:pPr marL="285750" indent="-285750">
              <a:buFont typeface="Arial" panose="020B0604020202020204" pitchFamily="34" charset="0"/>
              <a:buChar char="•"/>
            </a:pPr>
            <a:r>
              <a:rPr lang="fi-FI" dirty="0">
                <a:solidFill>
                  <a:schemeClr val="tx1"/>
                </a:solidFill>
              </a:rPr>
              <a:t>Ei hätää! Meidän ratkaisumme on </a:t>
            </a:r>
            <a:r>
              <a:rPr lang="fi-FI" b="1" dirty="0"/>
              <a:t>[tuote/palvelu]</a:t>
            </a:r>
            <a:r>
              <a:rPr lang="fi-FI" b="1" dirty="0">
                <a:solidFill>
                  <a:schemeClr val="tx1"/>
                </a:solidFill>
              </a:rPr>
              <a:t>.</a:t>
            </a:r>
          </a:p>
          <a:p>
            <a:pPr marL="285750" indent="-285750">
              <a:buFont typeface="Arial" panose="020B0604020202020204" pitchFamily="34" charset="0"/>
              <a:buChar char="•"/>
            </a:pPr>
            <a:r>
              <a:rPr lang="fi-FI" dirty="0">
                <a:solidFill>
                  <a:schemeClr val="tx1"/>
                </a:solidFill>
              </a:rPr>
              <a:t>Meidän tuotteemme/palvelumme on paras ratkaisu ongelmaan, koska </a:t>
            </a:r>
            <a:r>
              <a:rPr lang="fi-FI" b="1" dirty="0"/>
              <a:t>[hyöty]</a:t>
            </a:r>
            <a:r>
              <a:rPr lang="fi-FI" dirty="0">
                <a:solidFill>
                  <a:schemeClr val="tx1"/>
                </a:solidFill>
              </a:rPr>
              <a:t>.</a:t>
            </a:r>
          </a:p>
          <a:p>
            <a:pPr marL="285750" indent="-285750">
              <a:buFont typeface="Arial" panose="020B0604020202020204" pitchFamily="34" charset="0"/>
              <a:buChar char="•"/>
            </a:pPr>
            <a:r>
              <a:rPr lang="fi-FI" dirty="0">
                <a:solidFill>
                  <a:schemeClr val="tx1"/>
                </a:solidFill>
              </a:rPr>
              <a:t>Voit lukea lisää meistä </a:t>
            </a:r>
            <a:r>
              <a:rPr lang="fi-FI" b="1" dirty="0">
                <a:solidFill>
                  <a:schemeClr val="tx1"/>
                </a:solidFill>
              </a:rPr>
              <a:t>[markkinointikanava]</a:t>
            </a:r>
            <a:r>
              <a:rPr lang="fi-FI" dirty="0">
                <a:solidFill>
                  <a:schemeClr val="tx1"/>
                </a:solidFill>
              </a:rPr>
              <a:t>.</a:t>
            </a:r>
          </a:p>
          <a:p>
            <a:pPr marL="285750" indent="-285750">
              <a:buFont typeface="Arial" panose="020B0604020202020204" pitchFamily="34" charset="0"/>
              <a:buChar char="•"/>
            </a:pPr>
            <a:endParaRPr lang="fi-FI" dirty="0"/>
          </a:p>
        </p:txBody>
      </p:sp>
      <p:sp>
        <p:nvSpPr>
          <p:cNvPr id="9" name="Tekstin paikkamerkki 8">
            <a:extLst>
              <a:ext uri="{FF2B5EF4-FFF2-40B4-BE49-F238E27FC236}">
                <a16:creationId xmlns:a16="http://schemas.microsoft.com/office/drawing/2014/main" id="{DBF5C9F7-B65F-45E0-83E1-35CE1702F74B}"/>
              </a:ext>
            </a:extLst>
          </p:cNvPr>
          <p:cNvSpPr>
            <a:spLocks noGrp="1"/>
          </p:cNvSpPr>
          <p:nvPr>
            <p:ph type="body" sz="quarter" idx="11"/>
          </p:nvPr>
        </p:nvSpPr>
        <p:spPr/>
        <p:txBody>
          <a:bodyPr/>
          <a:lstStyle/>
          <a:p>
            <a:r>
              <a:rPr lang="fi-FI" dirty="0"/>
              <a:t>MYYNTIPUHEEN TYYLI RIIPPUU KÄYTÖSSÄ OLEVASTA AJASTA JA KOHDEYRYHMÄSTÄ.</a:t>
            </a:r>
          </a:p>
        </p:txBody>
      </p:sp>
      <p:sp>
        <p:nvSpPr>
          <p:cNvPr id="4" name="Päivämäärän paikkamerkki 3">
            <a:extLst>
              <a:ext uri="{FF2B5EF4-FFF2-40B4-BE49-F238E27FC236}">
                <a16:creationId xmlns:a16="http://schemas.microsoft.com/office/drawing/2014/main" id="{F4D26130-8E55-4634-8C01-58C14702B484}"/>
              </a:ext>
            </a:extLst>
          </p:cNvPr>
          <p:cNvSpPr>
            <a:spLocks noGrp="1"/>
          </p:cNvSpPr>
          <p:nvPr>
            <p:ph type="dt" sz="half" idx="4294967295"/>
          </p:nvPr>
        </p:nvSpPr>
        <p:spPr>
          <a:xfrm>
            <a:off x="9448800" y="5245100"/>
            <a:ext cx="2743200" cy="365125"/>
          </a:xfrm>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7550772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0F2FFE4D-D13B-4C83-A4BD-70C5B30BA962}"/>
              </a:ext>
            </a:extLst>
          </p:cNvPr>
          <p:cNvSpPr>
            <a:spLocks noGrp="1"/>
          </p:cNvSpPr>
          <p:nvPr>
            <p:ph type="title"/>
          </p:nvPr>
        </p:nvSpPr>
        <p:spPr/>
        <p:txBody>
          <a:bodyPr>
            <a:normAutofit/>
          </a:bodyPr>
          <a:lstStyle/>
          <a:p>
            <a:r>
              <a:rPr lang="fi-FI" sz="3600" dirty="0"/>
              <a:t>TIIMITEHTÄVÄ</a:t>
            </a:r>
          </a:p>
        </p:txBody>
      </p:sp>
      <p:sp>
        <p:nvSpPr>
          <p:cNvPr id="8" name="Tekstin paikkamerkki 7">
            <a:extLst>
              <a:ext uri="{FF2B5EF4-FFF2-40B4-BE49-F238E27FC236}">
                <a16:creationId xmlns:a16="http://schemas.microsoft.com/office/drawing/2014/main" id="{17EAB145-BA3E-4E3B-8405-3FA704ACEE13}"/>
              </a:ext>
            </a:extLst>
          </p:cNvPr>
          <p:cNvSpPr>
            <a:spLocks noGrp="1"/>
          </p:cNvSpPr>
          <p:nvPr>
            <p:ph type="body" sz="quarter" idx="12"/>
          </p:nvPr>
        </p:nvSpPr>
        <p:spPr>
          <a:xfrm>
            <a:off x="757239" y="1753076"/>
            <a:ext cx="4941432" cy="4112472"/>
          </a:xfrm>
        </p:spPr>
        <p:txBody>
          <a:bodyPr>
            <a:normAutofit fontScale="77500" lnSpcReduction="20000"/>
          </a:bodyPr>
          <a:lstStyle/>
          <a:p>
            <a:pPr marL="0" indent="0">
              <a:lnSpc>
                <a:spcPct val="100000"/>
              </a:lnSpc>
              <a:buNone/>
            </a:pPr>
            <a:r>
              <a:rPr lang="fi-FI" sz="1800" dirty="0"/>
              <a:t>Jokainen tiimi tekee liikeideasta 1-2 minuutin myyntipuheen. Voitte hyödyntää </a:t>
            </a:r>
            <a:r>
              <a:rPr lang="fi-FI" sz="1800" dirty="0" err="1"/>
              <a:t>myyntipuhecanvasta</a:t>
            </a:r>
            <a:r>
              <a:rPr lang="fi-FI" sz="1800" dirty="0"/>
              <a:t> ja sen esimerkkejä.</a:t>
            </a:r>
            <a:endParaRPr lang="fi-FI" dirty="0"/>
          </a:p>
          <a:p>
            <a:pPr marL="0" indent="0">
              <a:lnSpc>
                <a:spcPct val="100000"/>
              </a:lnSpc>
              <a:buNone/>
            </a:pPr>
            <a:r>
              <a:rPr lang="fi-FI" sz="1800" dirty="0"/>
              <a:t>Myyntipuheessa tulee olla ainakin seuraavat asiat:</a:t>
            </a:r>
          </a:p>
          <a:p>
            <a:pPr marL="285750" indent="-285750">
              <a:lnSpc>
                <a:spcPct val="100000"/>
              </a:lnSpc>
              <a:buFont typeface="Arial" panose="020B0604020202020204" pitchFamily="34" charset="0"/>
              <a:buChar char="•"/>
            </a:pPr>
            <a:r>
              <a:rPr lang="fi-FI" sz="1800" b="1" dirty="0"/>
              <a:t>Liikeidean esittely</a:t>
            </a:r>
          </a:p>
          <a:p>
            <a:pPr marL="742950" lvl="1" indent="-285750">
              <a:lnSpc>
                <a:spcPct val="100000"/>
              </a:lnSpc>
              <a:buFont typeface="Arial" panose="020B0604020202020204" pitchFamily="34" charset="0"/>
              <a:buChar char="•"/>
            </a:pPr>
            <a:r>
              <a:rPr lang="fi-FI" dirty="0"/>
              <a:t>Mitä tuotetta/palvelua myytte? Mitkä ovat sen tärkeimmät ominaisuudet?</a:t>
            </a:r>
          </a:p>
          <a:p>
            <a:pPr marL="742950" lvl="1" indent="-285750">
              <a:lnSpc>
                <a:spcPct val="100000"/>
              </a:lnSpc>
              <a:buFont typeface="Arial" panose="020B0604020202020204" pitchFamily="34" charset="0"/>
              <a:buChar char="•"/>
            </a:pPr>
            <a:r>
              <a:rPr lang="fi-FI" dirty="0"/>
              <a:t>Kuka on asiakas?</a:t>
            </a:r>
          </a:p>
          <a:p>
            <a:pPr marL="742950" lvl="1" indent="-285750">
              <a:lnSpc>
                <a:spcPct val="100000"/>
              </a:lnSpc>
              <a:buFont typeface="Arial" panose="020B0604020202020204" pitchFamily="34" charset="0"/>
              <a:buChar char="•"/>
            </a:pPr>
            <a:r>
              <a:rPr lang="fi-FI" dirty="0"/>
              <a:t>Mitä hyötyä siitä on? Minkä ongelman se ratkaisee?</a:t>
            </a:r>
          </a:p>
          <a:p>
            <a:pPr marL="285750" indent="-285750">
              <a:lnSpc>
                <a:spcPct val="100000"/>
              </a:lnSpc>
              <a:buFont typeface="Arial" panose="020B0604020202020204" pitchFamily="34" charset="0"/>
              <a:buChar char="•"/>
            </a:pPr>
            <a:r>
              <a:rPr lang="fi-FI" b="1" dirty="0"/>
              <a:t>Markkinointi</a:t>
            </a:r>
          </a:p>
          <a:p>
            <a:pPr marL="742950" lvl="1" indent="-285750">
              <a:lnSpc>
                <a:spcPct val="100000"/>
              </a:lnSpc>
              <a:buFont typeface="Arial" panose="020B0604020202020204" pitchFamily="34" charset="0"/>
              <a:buChar char="•"/>
            </a:pPr>
            <a:r>
              <a:rPr lang="fi-FI" dirty="0"/>
              <a:t>Missä/miten markkinoitte?</a:t>
            </a:r>
          </a:p>
          <a:p>
            <a:pPr marL="285750" indent="-285750">
              <a:lnSpc>
                <a:spcPct val="100000"/>
              </a:lnSpc>
              <a:buFont typeface="Arial" panose="020B0604020202020204" pitchFamily="34" charset="0"/>
              <a:buChar char="•"/>
            </a:pPr>
            <a:r>
              <a:rPr lang="fi-FI" b="1" dirty="0"/>
              <a:t>Tiimin esittely</a:t>
            </a:r>
          </a:p>
          <a:p>
            <a:pPr marL="742950" lvl="1" indent="-285750">
              <a:lnSpc>
                <a:spcPct val="100000"/>
              </a:lnSpc>
              <a:buFont typeface="Arial" panose="020B0604020202020204" pitchFamily="34" charset="0"/>
              <a:buChar char="•"/>
            </a:pPr>
            <a:r>
              <a:rPr lang="fi-FI" dirty="0"/>
              <a:t>Ketkä ovat tiimin jäseniä?</a:t>
            </a:r>
          </a:p>
          <a:p>
            <a:pPr marL="742950" lvl="1" indent="-285750">
              <a:lnSpc>
                <a:spcPct val="100000"/>
              </a:lnSpc>
              <a:buFont typeface="Arial" panose="020B0604020202020204" pitchFamily="34" charset="0"/>
              <a:buChar char="•"/>
            </a:pPr>
            <a:r>
              <a:rPr lang="fi-FI" dirty="0"/>
              <a:t>Millaista osaamista tiimissä on? (ekstra)</a:t>
            </a:r>
          </a:p>
          <a:p>
            <a:pPr>
              <a:lnSpc>
                <a:spcPct val="100000"/>
              </a:lnSpc>
            </a:pPr>
            <a:r>
              <a:rPr lang="fi-FI" dirty="0"/>
              <a:t>Jos keksitte ja ehditte, lisätkään myyntipuheeseen myös idean/yrityksen nimi.</a:t>
            </a:r>
          </a:p>
        </p:txBody>
      </p:sp>
      <p:sp>
        <p:nvSpPr>
          <p:cNvPr id="7" name="Tekstin paikkamerkki 6">
            <a:extLst>
              <a:ext uri="{FF2B5EF4-FFF2-40B4-BE49-F238E27FC236}">
                <a16:creationId xmlns:a16="http://schemas.microsoft.com/office/drawing/2014/main" id="{488A854C-26B9-4789-ADA8-A20282C5120F}"/>
              </a:ext>
            </a:extLst>
          </p:cNvPr>
          <p:cNvSpPr>
            <a:spLocks noGrp="1"/>
          </p:cNvSpPr>
          <p:nvPr>
            <p:ph type="body" sz="quarter" idx="11"/>
          </p:nvPr>
        </p:nvSpPr>
        <p:spPr/>
        <p:txBody>
          <a:bodyPr/>
          <a:lstStyle/>
          <a:p>
            <a:r>
              <a:rPr lang="fi-FI" b="1" dirty="0"/>
              <a:t>MYYNTIPUHE</a:t>
            </a:r>
          </a:p>
        </p:txBody>
      </p:sp>
      <p:sp>
        <p:nvSpPr>
          <p:cNvPr id="5" name="Dian numeron paikkamerkki 4">
            <a:extLst>
              <a:ext uri="{FF2B5EF4-FFF2-40B4-BE49-F238E27FC236}">
                <a16:creationId xmlns:a16="http://schemas.microsoft.com/office/drawing/2014/main" id="{D4A862D6-D074-4C36-B186-9FC6E1049BE5}"/>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19</a:t>
            </a:fld>
            <a:endParaRPr lang="fi-FI"/>
          </a:p>
        </p:txBody>
      </p:sp>
      <p:sp>
        <p:nvSpPr>
          <p:cNvPr id="4" name="Päivämäärän paikkamerkki 3">
            <a:extLst>
              <a:ext uri="{FF2B5EF4-FFF2-40B4-BE49-F238E27FC236}">
                <a16:creationId xmlns:a16="http://schemas.microsoft.com/office/drawing/2014/main" id="{54D4E9C3-ACB7-4268-B8D3-CB96E0733DB9}"/>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pic>
        <p:nvPicPr>
          <p:cNvPr id="10" name="Kuva 9">
            <a:extLst>
              <a:ext uri="{FF2B5EF4-FFF2-40B4-BE49-F238E27FC236}">
                <a16:creationId xmlns:a16="http://schemas.microsoft.com/office/drawing/2014/main" id="{BDE6FFC0-81FB-4D97-95B5-F6BA5C3976BE}"/>
              </a:ext>
            </a:extLst>
          </p:cNvPr>
          <p:cNvPicPr>
            <a:picLocks noChangeAspect="1"/>
          </p:cNvPicPr>
          <p:nvPr/>
        </p:nvPicPr>
        <p:blipFill>
          <a:blip r:embed="rId2"/>
          <a:stretch>
            <a:fillRect/>
          </a:stretch>
        </p:blipFill>
        <p:spPr>
          <a:xfrm>
            <a:off x="5871982" y="1299861"/>
            <a:ext cx="5655035" cy="4258277"/>
          </a:xfrm>
          <a:prstGeom prst="rect">
            <a:avLst/>
          </a:prstGeom>
        </p:spPr>
      </p:pic>
    </p:spTree>
    <p:extLst>
      <p:ext uri="{BB962C8B-B14F-4D97-AF65-F5344CB8AC3E}">
        <p14:creationId xmlns:p14="http://schemas.microsoft.com/office/powerpoint/2010/main" val="4165175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296DFACA-801F-4C73-8180-17B9E7EB740A}"/>
              </a:ext>
            </a:extLst>
          </p:cNvPr>
          <p:cNvSpPr>
            <a:spLocks noGrp="1"/>
          </p:cNvSpPr>
          <p:nvPr>
            <p:ph type="title"/>
          </p:nvPr>
        </p:nvSpPr>
        <p:spPr/>
        <p:txBody>
          <a:bodyPr>
            <a:normAutofit/>
          </a:bodyPr>
          <a:lstStyle/>
          <a:p>
            <a:r>
              <a:rPr lang="fi-FI" sz="2800" dirty="0"/>
              <a:t>TERVETULOA SUKELTAMAAN YRITTÄJYYDEN MAAILMAAN!</a:t>
            </a:r>
          </a:p>
        </p:txBody>
      </p:sp>
      <p:sp>
        <p:nvSpPr>
          <p:cNvPr id="7" name="Tekstin paikkamerkki 6">
            <a:extLst>
              <a:ext uri="{FF2B5EF4-FFF2-40B4-BE49-F238E27FC236}">
                <a16:creationId xmlns:a16="http://schemas.microsoft.com/office/drawing/2014/main" id="{09B62232-8CEC-42B6-B821-4BF195B19441}"/>
              </a:ext>
            </a:extLst>
          </p:cNvPr>
          <p:cNvSpPr>
            <a:spLocks noGrp="1"/>
          </p:cNvSpPr>
          <p:nvPr>
            <p:ph type="body" sz="quarter" idx="12"/>
          </p:nvPr>
        </p:nvSpPr>
        <p:spPr>
          <a:xfrm>
            <a:off x="757239" y="2491740"/>
            <a:ext cx="5151855" cy="2974781"/>
          </a:xfrm>
        </p:spPr>
        <p:txBody>
          <a:bodyPr>
            <a:normAutofit/>
          </a:bodyPr>
          <a:lstStyle/>
          <a:p>
            <a:pPr marL="0" indent="0">
              <a:buNone/>
            </a:pPr>
            <a:r>
              <a:rPr lang="fi-FI" sz="2800" dirty="0"/>
              <a:t>Tässä pienessä projektissa tutustutaan yrittäjyyteen käytännössä.</a:t>
            </a:r>
          </a:p>
          <a:p>
            <a:pPr marL="0" indent="0">
              <a:buNone/>
            </a:pPr>
            <a:r>
              <a:rPr lang="fi-FI" sz="2800" dirty="0"/>
              <a:t>Projekti vaatii sinulta energiaa, luovuutta, rohkeutta kokeilla, menoa epämukavuusalueelle ja tiimityötaitoja.</a:t>
            </a:r>
          </a:p>
        </p:txBody>
      </p:sp>
      <p:sp>
        <p:nvSpPr>
          <p:cNvPr id="6" name="Tekstin paikkamerkki 5">
            <a:extLst>
              <a:ext uri="{FF2B5EF4-FFF2-40B4-BE49-F238E27FC236}">
                <a16:creationId xmlns:a16="http://schemas.microsoft.com/office/drawing/2014/main" id="{48683B74-ADE5-4572-95B2-C33A50E121DA}"/>
              </a:ext>
            </a:extLst>
          </p:cNvPr>
          <p:cNvSpPr>
            <a:spLocks noGrp="1"/>
          </p:cNvSpPr>
          <p:nvPr>
            <p:ph type="body" sz="quarter" idx="11"/>
          </p:nvPr>
        </p:nvSpPr>
        <p:spPr/>
        <p:txBody>
          <a:bodyPr/>
          <a:lstStyle/>
          <a:p>
            <a:endParaRPr lang="fi-FI"/>
          </a:p>
        </p:txBody>
      </p:sp>
      <p:sp>
        <p:nvSpPr>
          <p:cNvPr id="4" name="Päivämäärän paikkamerkki 3">
            <a:extLst>
              <a:ext uri="{FF2B5EF4-FFF2-40B4-BE49-F238E27FC236}">
                <a16:creationId xmlns:a16="http://schemas.microsoft.com/office/drawing/2014/main" id="{B2AB7DAC-AA0C-4400-A7CB-3AB67A78C3F0}"/>
              </a:ext>
            </a:extLst>
          </p:cNvPr>
          <p:cNvSpPr>
            <a:spLocks noGrp="1"/>
          </p:cNvSpPr>
          <p:nvPr>
            <p:ph type="dt" sz="half" idx="4294967295"/>
          </p:nvPr>
        </p:nvSpPr>
        <p:spPr>
          <a:xfrm>
            <a:off x="11225213" y="3697288"/>
            <a:ext cx="966787" cy="365125"/>
          </a:xfrm>
        </p:spPr>
        <p:txBody>
          <a:bodyPr/>
          <a:lstStyle/>
          <a:p>
            <a:fld id="{13851BC7-B432-4747-9742-70043FBB6BD1}" type="datetime1">
              <a:rPr lang="fi-FI" smtClean="0"/>
              <a:pPr/>
              <a:t>23.3.2023</a:t>
            </a:fld>
            <a:endParaRPr lang="fi-FI" dirty="0"/>
          </a:p>
        </p:txBody>
      </p:sp>
      <p:sp>
        <p:nvSpPr>
          <p:cNvPr id="8" name="Kuusikulmio 7">
            <a:extLst>
              <a:ext uri="{FF2B5EF4-FFF2-40B4-BE49-F238E27FC236}">
                <a16:creationId xmlns:a16="http://schemas.microsoft.com/office/drawing/2014/main" id="{BBF3DB17-778F-4500-9F0F-A2D4C11AFC1E}"/>
              </a:ext>
            </a:extLst>
          </p:cNvPr>
          <p:cNvSpPr/>
          <p:nvPr/>
        </p:nvSpPr>
        <p:spPr>
          <a:xfrm rot="5400000">
            <a:off x="6720673" y="1874626"/>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YRITTÄJYYS</a:t>
            </a:r>
          </a:p>
        </p:txBody>
      </p:sp>
      <p:sp>
        <p:nvSpPr>
          <p:cNvPr id="9" name="Kuusikulmio 8">
            <a:extLst>
              <a:ext uri="{FF2B5EF4-FFF2-40B4-BE49-F238E27FC236}">
                <a16:creationId xmlns:a16="http://schemas.microsoft.com/office/drawing/2014/main" id="{10B303D0-676B-4CB3-8396-FE995E1D9F40}"/>
              </a:ext>
            </a:extLst>
          </p:cNvPr>
          <p:cNvSpPr/>
          <p:nvPr/>
        </p:nvSpPr>
        <p:spPr>
          <a:xfrm rot="5400000">
            <a:off x="7483774" y="2970802"/>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LIIKEIDEA</a:t>
            </a:r>
          </a:p>
        </p:txBody>
      </p:sp>
      <p:sp>
        <p:nvSpPr>
          <p:cNvPr id="10" name="Kuusikulmio 9">
            <a:extLst>
              <a:ext uri="{FF2B5EF4-FFF2-40B4-BE49-F238E27FC236}">
                <a16:creationId xmlns:a16="http://schemas.microsoft.com/office/drawing/2014/main" id="{88585B49-A69B-48C7-BDDB-609F7C21103B}"/>
              </a:ext>
            </a:extLst>
          </p:cNvPr>
          <p:cNvSpPr/>
          <p:nvPr/>
        </p:nvSpPr>
        <p:spPr>
          <a:xfrm rot="5400000">
            <a:off x="8958897" y="2911158"/>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MAINOS-VIDEO TAI -ESITE</a:t>
            </a:r>
          </a:p>
        </p:txBody>
      </p:sp>
      <p:sp>
        <p:nvSpPr>
          <p:cNvPr id="11" name="Kuusikulmio 10">
            <a:extLst>
              <a:ext uri="{FF2B5EF4-FFF2-40B4-BE49-F238E27FC236}">
                <a16:creationId xmlns:a16="http://schemas.microsoft.com/office/drawing/2014/main" id="{B993AEB6-269E-46D9-B810-137CD6477CCE}"/>
              </a:ext>
            </a:extLst>
          </p:cNvPr>
          <p:cNvSpPr/>
          <p:nvPr/>
        </p:nvSpPr>
        <p:spPr>
          <a:xfrm rot="5400000">
            <a:off x="8246875" y="4066978"/>
            <a:ext cx="1436915" cy="1424045"/>
          </a:xfrm>
          <a:prstGeom prst="hexagon">
            <a:avLst/>
          </a:prstGeom>
          <a:solidFill>
            <a:srgbClr val="7F03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200" dirty="0">
                <a:latin typeface="Segoe UI" panose="020B0502040204020203" pitchFamily="34" charset="0"/>
                <a:cs typeface="Segoe UI" panose="020B0502040204020203" pitchFamily="34" charset="0"/>
              </a:rPr>
              <a:t>MYYNTI-PUHE</a:t>
            </a:r>
          </a:p>
        </p:txBody>
      </p:sp>
    </p:spTree>
    <p:extLst>
      <p:ext uri="{BB962C8B-B14F-4D97-AF65-F5344CB8AC3E}">
        <p14:creationId xmlns:p14="http://schemas.microsoft.com/office/powerpoint/2010/main" val="1531660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BF4A20F8-0A8E-4FA9-BB31-949F63F11602}"/>
              </a:ext>
            </a:extLst>
          </p:cNvPr>
          <p:cNvSpPr>
            <a:spLocks noGrp="1"/>
          </p:cNvSpPr>
          <p:nvPr>
            <p:ph type="title"/>
          </p:nvPr>
        </p:nvSpPr>
        <p:spPr/>
        <p:txBody>
          <a:bodyPr>
            <a:normAutofit/>
          </a:bodyPr>
          <a:lstStyle/>
          <a:p>
            <a:r>
              <a:rPr lang="fi-FI" sz="3600" dirty="0"/>
              <a:t>KILPAILU</a:t>
            </a:r>
          </a:p>
        </p:txBody>
      </p:sp>
      <p:sp>
        <p:nvSpPr>
          <p:cNvPr id="3" name="Tekstin paikkamerkki 2">
            <a:extLst>
              <a:ext uri="{FF2B5EF4-FFF2-40B4-BE49-F238E27FC236}">
                <a16:creationId xmlns:a16="http://schemas.microsoft.com/office/drawing/2014/main" id="{0BA932C4-88C3-430D-B8AC-CB27679122D5}"/>
              </a:ext>
            </a:extLst>
          </p:cNvPr>
          <p:cNvSpPr>
            <a:spLocks noGrp="1"/>
          </p:cNvSpPr>
          <p:nvPr>
            <p:ph type="body" sz="quarter" idx="12"/>
          </p:nvPr>
        </p:nvSpPr>
        <p:spPr>
          <a:xfrm>
            <a:off x="757239" y="2211186"/>
            <a:ext cx="9826942" cy="3255336"/>
          </a:xfrm>
        </p:spPr>
        <p:txBody>
          <a:bodyPr>
            <a:normAutofit/>
          </a:bodyPr>
          <a:lstStyle/>
          <a:p>
            <a:pPr marL="285750" indent="-285750">
              <a:buFont typeface="Arial" panose="020B0604020202020204" pitchFamily="34" charset="0"/>
              <a:buChar char="•"/>
            </a:pPr>
            <a:r>
              <a:rPr lang="fi-FI" dirty="0"/>
              <a:t>Jokaisesta luokasta valitaan kaksi voittavaa ideaa. Kategoriat ovat PARAS LIIKEIDEA ja PARAS MYYNTIPUHE. Valinnan voittajista teette te itse! Jokainen tiimi antaa äänensä molemmissa kategorioissa.</a:t>
            </a:r>
          </a:p>
          <a:p>
            <a:pPr marL="285750" indent="-285750">
              <a:buFont typeface="Arial" panose="020B0604020202020204" pitchFamily="34" charset="0"/>
              <a:buChar char="•"/>
            </a:pPr>
            <a:r>
              <a:rPr lang="fi-FI" dirty="0"/>
              <a:t>Kilpailussa on kolme kriteeriä:</a:t>
            </a:r>
          </a:p>
          <a:p>
            <a:pPr marL="742950" lvl="1" indent="-285750">
              <a:buFont typeface="Arial" panose="020B0604020202020204" pitchFamily="34" charset="0"/>
              <a:buChar char="•"/>
            </a:pPr>
            <a:r>
              <a:rPr lang="fi-FI" b="1" dirty="0"/>
              <a:t>IDEA</a:t>
            </a:r>
            <a:r>
              <a:rPr lang="fi-FI" dirty="0"/>
              <a:t> -&gt; Ratkaiseeko idea ongelman? Mitkä ovat tuotteen/palvelun tärkeimmät ominaisuudet? Onko idea toteuttamiskelpoinen?</a:t>
            </a:r>
          </a:p>
          <a:p>
            <a:pPr marL="742950" lvl="1" indent="-285750">
              <a:buFont typeface="Arial" panose="020B0604020202020204" pitchFamily="34" charset="0"/>
              <a:buChar char="•"/>
            </a:pPr>
            <a:r>
              <a:rPr lang="fi-FI" b="1" dirty="0"/>
              <a:t>LIIKEIDEA</a:t>
            </a:r>
            <a:r>
              <a:rPr lang="fi-FI" dirty="0"/>
              <a:t> -&gt; Mitä hyötyä tuotteesta/palvelusta on? Onko tunnistettu kohderyhmiä? Miten markkinoidaan ja myydään?</a:t>
            </a:r>
          </a:p>
          <a:p>
            <a:pPr marL="742950" lvl="1" indent="-285750">
              <a:buFont typeface="Arial" panose="020B0604020202020204" pitchFamily="34" charset="0"/>
              <a:buChar char="•"/>
            </a:pPr>
            <a:r>
              <a:rPr lang="fi-FI" b="1" dirty="0"/>
              <a:t>MYYNTIPUHE</a:t>
            </a:r>
            <a:r>
              <a:rPr lang="fi-FI" dirty="0"/>
              <a:t> -&gt; Onko esityksessä selkeä rakenne? Jäikö esityksestä tunne, että haluat kuulla lisää? Vakuuttiko myyntipuhe sinut? Ostaisitko puheen perusteella?</a:t>
            </a:r>
          </a:p>
        </p:txBody>
      </p:sp>
      <p:sp>
        <p:nvSpPr>
          <p:cNvPr id="4" name="Tekstin paikkamerkki 3">
            <a:extLst>
              <a:ext uri="{FF2B5EF4-FFF2-40B4-BE49-F238E27FC236}">
                <a16:creationId xmlns:a16="http://schemas.microsoft.com/office/drawing/2014/main" id="{6E0E3186-6B19-4194-BAF9-C27ED69027FD}"/>
              </a:ext>
            </a:extLst>
          </p:cNvPr>
          <p:cNvSpPr>
            <a:spLocks noGrp="1"/>
          </p:cNvSpPr>
          <p:nvPr>
            <p:ph type="body" sz="quarter" idx="11"/>
          </p:nvPr>
        </p:nvSpPr>
        <p:spPr/>
        <p:txBody>
          <a:bodyPr/>
          <a:lstStyle/>
          <a:p>
            <a:endParaRPr lang="fi-FI"/>
          </a:p>
        </p:txBody>
      </p:sp>
      <p:sp>
        <p:nvSpPr>
          <p:cNvPr id="5" name="Dian numeron paikkamerkki 4">
            <a:extLst>
              <a:ext uri="{FF2B5EF4-FFF2-40B4-BE49-F238E27FC236}">
                <a16:creationId xmlns:a16="http://schemas.microsoft.com/office/drawing/2014/main" id="{5527339E-0F3B-4816-B1A4-0963288FBA92}"/>
              </a:ext>
            </a:extLst>
          </p:cNvPr>
          <p:cNvSpPr>
            <a:spLocks noGrp="1"/>
          </p:cNvSpPr>
          <p:nvPr>
            <p:ph type="sldNum" sz="quarter" idx="13"/>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20</a:t>
            </a:fld>
            <a:endParaRPr lang="fi-FI"/>
          </a:p>
        </p:txBody>
      </p:sp>
    </p:spTree>
    <p:extLst>
      <p:ext uri="{BB962C8B-B14F-4D97-AF65-F5344CB8AC3E}">
        <p14:creationId xmlns:p14="http://schemas.microsoft.com/office/powerpoint/2010/main" val="26246806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19460347-89F6-4094-A222-2094A2CB9731}"/>
              </a:ext>
            </a:extLst>
          </p:cNvPr>
          <p:cNvSpPr>
            <a:spLocks noGrp="1"/>
          </p:cNvSpPr>
          <p:nvPr>
            <p:ph type="ctrTitle"/>
          </p:nvPr>
        </p:nvSpPr>
        <p:spPr/>
        <p:txBody>
          <a:bodyPr/>
          <a:lstStyle/>
          <a:p>
            <a:r>
              <a:rPr lang="fi-FI" dirty="0"/>
              <a:t>LOPPUESITYKSET</a:t>
            </a:r>
          </a:p>
        </p:txBody>
      </p:sp>
      <p:sp>
        <p:nvSpPr>
          <p:cNvPr id="6" name="Alaotsikko 5">
            <a:extLst>
              <a:ext uri="{FF2B5EF4-FFF2-40B4-BE49-F238E27FC236}">
                <a16:creationId xmlns:a16="http://schemas.microsoft.com/office/drawing/2014/main" id="{12760CB2-2E7E-467E-ACF9-B6246C93840D}"/>
              </a:ext>
            </a:extLst>
          </p:cNvPr>
          <p:cNvSpPr>
            <a:spLocks noGrp="1"/>
          </p:cNvSpPr>
          <p:nvPr>
            <p:ph type="subTitle" idx="1"/>
          </p:nvPr>
        </p:nvSpPr>
        <p:spPr/>
        <p:txBody>
          <a:bodyPr>
            <a:normAutofit/>
          </a:bodyPr>
          <a:lstStyle/>
          <a:p>
            <a:r>
              <a:rPr lang="fi-FI" sz="2000" dirty="0"/>
              <a:t>Melkein maalissa, vielä jaksaa!</a:t>
            </a:r>
          </a:p>
        </p:txBody>
      </p:sp>
      <p:sp>
        <p:nvSpPr>
          <p:cNvPr id="4" name="Dian numeron paikkamerkki 3">
            <a:extLst>
              <a:ext uri="{FF2B5EF4-FFF2-40B4-BE49-F238E27FC236}">
                <a16:creationId xmlns:a16="http://schemas.microsoft.com/office/drawing/2014/main" id="{2A712131-4A05-4ECD-A22B-BB8AB46AA3BD}"/>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21</a:t>
            </a:fld>
            <a:endParaRPr lang="fi-FI"/>
          </a:p>
        </p:txBody>
      </p:sp>
    </p:spTree>
    <p:extLst>
      <p:ext uri="{BB962C8B-B14F-4D97-AF65-F5344CB8AC3E}">
        <p14:creationId xmlns:p14="http://schemas.microsoft.com/office/powerpoint/2010/main" val="34450480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BF4A20F8-0A8E-4FA9-BB31-949F63F11602}"/>
              </a:ext>
            </a:extLst>
          </p:cNvPr>
          <p:cNvSpPr>
            <a:spLocks noGrp="1"/>
          </p:cNvSpPr>
          <p:nvPr>
            <p:ph type="title"/>
          </p:nvPr>
        </p:nvSpPr>
        <p:spPr/>
        <p:txBody>
          <a:bodyPr>
            <a:normAutofit/>
          </a:bodyPr>
          <a:lstStyle/>
          <a:p>
            <a:r>
              <a:rPr lang="fi-FI" sz="3600" dirty="0"/>
              <a:t>KILPAILU</a:t>
            </a:r>
          </a:p>
        </p:txBody>
      </p:sp>
      <p:sp>
        <p:nvSpPr>
          <p:cNvPr id="3" name="Tekstin paikkamerkki 2">
            <a:extLst>
              <a:ext uri="{FF2B5EF4-FFF2-40B4-BE49-F238E27FC236}">
                <a16:creationId xmlns:a16="http://schemas.microsoft.com/office/drawing/2014/main" id="{0BA932C4-88C3-430D-B8AC-CB27679122D5}"/>
              </a:ext>
            </a:extLst>
          </p:cNvPr>
          <p:cNvSpPr>
            <a:spLocks noGrp="1"/>
          </p:cNvSpPr>
          <p:nvPr>
            <p:ph type="body" sz="quarter" idx="12"/>
          </p:nvPr>
        </p:nvSpPr>
        <p:spPr>
          <a:xfrm>
            <a:off x="757239" y="2211186"/>
            <a:ext cx="9826942" cy="3255336"/>
          </a:xfrm>
        </p:spPr>
        <p:txBody>
          <a:bodyPr>
            <a:normAutofit/>
          </a:bodyPr>
          <a:lstStyle/>
          <a:p>
            <a:pPr marL="285750" indent="-285750">
              <a:buFont typeface="Arial" panose="020B0604020202020204" pitchFamily="34" charset="0"/>
              <a:buChar char="•"/>
            </a:pPr>
            <a:r>
              <a:rPr lang="fi-FI" dirty="0"/>
              <a:t>Lopuksi valitaan PARAS LIIKEIDEA ja PARAS MYYNTIPUHE. Valinnan voittajista teette te itse!</a:t>
            </a:r>
          </a:p>
          <a:p>
            <a:pPr marL="285750" indent="-285750">
              <a:buFont typeface="Arial" panose="020B0604020202020204" pitchFamily="34" charset="0"/>
              <a:buChar char="•"/>
            </a:pPr>
            <a:r>
              <a:rPr lang="fi-FI" dirty="0"/>
              <a:t>Jokainen tiimi antaa äänensä molemmissa kategorioissa. Valitkaa kriteereiden perusteella suosikkinne molemmissa kategorioissa. Omaa ideaa ei saa äänestää.</a:t>
            </a:r>
          </a:p>
          <a:p>
            <a:pPr marL="285750" indent="-285750">
              <a:buFont typeface="Arial" panose="020B0604020202020204" pitchFamily="34" charset="0"/>
              <a:buChar char="•"/>
            </a:pPr>
            <a:r>
              <a:rPr lang="fi-FI" dirty="0"/>
              <a:t>Kilpailussa on kolme kriteeriä:</a:t>
            </a:r>
          </a:p>
          <a:p>
            <a:pPr marL="742950" lvl="1" indent="-285750">
              <a:buFont typeface="Arial" panose="020B0604020202020204" pitchFamily="34" charset="0"/>
              <a:buChar char="•"/>
            </a:pPr>
            <a:r>
              <a:rPr lang="fi-FI" b="1" dirty="0"/>
              <a:t>IDEA</a:t>
            </a:r>
            <a:r>
              <a:rPr lang="fi-FI" dirty="0"/>
              <a:t> -&gt; Ratkaiseeko idea ongelman? Mitkä ovat tuotteen/palvelun tärkeimmät ominaisuudet? Onko idea toteuttamiskelpoinen?</a:t>
            </a:r>
          </a:p>
          <a:p>
            <a:pPr marL="742950" lvl="1" indent="-285750">
              <a:buFont typeface="Arial" panose="020B0604020202020204" pitchFamily="34" charset="0"/>
              <a:buChar char="•"/>
            </a:pPr>
            <a:r>
              <a:rPr lang="fi-FI" b="1" dirty="0"/>
              <a:t>LIIKEIDEA</a:t>
            </a:r>
            <a:r>
              <a:rPr lang="fi-FI" dirty="0"/>
              <a:t> -&gt; Mitä hyötyä tuotteesta/palvelusta on? Onko tunnistettu kohderyhmiä? Miten markkinoidaan ja myydään?</a:t>
            </a:r>
          </a:p>
          <a:p>
            <a:pPr marL="742950" lvl="1" indent="-285750">
              <a:buFont typeface="Arial" panose="020B0604020202020204" pitchFamily="34" charset="0"/>
              <a:buChar char="•"/>
            </a:pPr>
            <a:r>
              <a:rPr lang="fi-FI" b="1" dirty="0"/>
              <a:t>MYYNTIPUHE</a:t>
            </a:r>
            <a:r>
              <a:rPr lang="fi-FI" dirty="0"/>
              <a:t> -&gt; Onko esityksessä selkeä rakenne? Jäikö esityksestä tunne, että haluat kuulla lisää? Vakuuttiko myyntipuhe sinut? Ostaisitko puheen perusteella?</a:t>
            </a:r>
          </a:p>
        </p:txBody>
      </p:sp>
      <p:sp>
        <p:nvSpPr>
          <p:cNvPr id="4" name="Tekstin paikkamerkki 3">
            <a:extLst>
              <a:ext uri="{FF2B5EF4-FFF2-40B4-BE49-F238E27FC236}">
                <a16:creationId xmlns:a16="http://schemas.microsoft.com/office/drawing/2014/main" id="{6E0E3186-6B19-4194-BAF9-C27ED69027FD}"/>
              </a:ext>
            </a:extLst>
          </p:cNvPr>
          <p:cNvSpPr>
            <a:spLocks noGrp="1"/>
          </p:cNvSpPr>
          <p:nvPr>
            <p:ph type="body" sz="quarter" idx="11"/>
          </p:nvPr>
        </p:nvSpPr>
        <p:spPr/>
        <p:txBody>
          <a:bodyPr/>
          <a:lstStyle/>
          <a:p>
            <a:endParaRPr lang="fi-FI"/>
          </a:p>
        </p:txBody>
      </p:sp>
      <p:sp>
        <p:nvSpPr>
          <p:cNvPr id="5" name="Dian numeron paikkamerkki 4">
            <a:extLst>
              <a:ext uri="{FF2B5EF4-FFF2-40B4-BE49-F238E27FC236}">
                <a16:creationId xmlns:a16="http://schemas.microsoft.com/office/drawing/2014/main" id="{5527339E-0F3B-4816-B1A4-0963288FBA92}"/>
              </a:ext>
            </a:extLst>
          </p:cNvPr>
          <p:cNvSpPr>
            <a:spLocks noGrp="1"/>
          </p:cNvSpPr>
          <p:nvPr>
            <p:ph type="sldNum" sz="quarter" idx="13"/>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22</a:t>
            </a:fld>
            <a:endParaRPr lang="fi-FI"/>
          </a:p>
        </p:txBody>
      </p:sp>
    </p:spTree>
    <p:extLst>
      <p:ext uri="{BB962C8B-B14F-4D97-AF65-F5344CB8AC3E}">
        <p14:creationId xmlns:p14="http://schemas.microsoft.com/office/powerpoint/2010/main" val="10144367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81C63373-0A6F-4876-B850-7DDBE39BE4DB}"/>
              </a:ext>
            </a:extLst>
          </p:cNvPr>
          <p:cNvSpPr>
            <a:spLocks noGrp="1"/>
          </p:cNvSpPr>
          <p:nvPr>
            <p:ph type="ctrTitle"/>
          </p:nvPr>
        </p:nvSpPr>
        <p:spPr/>
        <p:txBody>
          <a:bodyPr/>
          <a:lstStyle/>
          <a:p>
            <a:r>
              <a:rPr lang="fi-FI" dirty="0"/>
              <a:t>LUOTTAKAA ITSEENNE!</a:t>
            </a:r>
          </a:p>
        </p:txBody>
      </p:sp>
      <p:sp>
        <p:nvSpPr>
          <p:cNvPr id="7" name="Alaotsikko 6">
            <a:extLst>
              <a:ext uri="{FF2B5EF4-FFF2-40B4-BE49-F238E27FC236}">
                <a16:creationId xmlns:a16="http://schemas.microsoft.com/office/drawing/2014/main" id="{B2728BCE-936C-4C48-A9EA-1885D791A669}"/>
              </a:ext>
            </a:extLst>
          </p:cNvPr>
          <p:cNvSpPr>
            <a:spLocks noGrp="1"/>
          </p:cNvSpPr>
          <p:nvPr>
            <p:ph type="subTitle" idx="1"/>
          </p:nvPr>
        </p:nvSpPr>
        <p:spPr>
          <a:xfrm>
            <a:off x="1273008" y="3145134"/>
            <a:ext cx="3881796" cy="1096928"/>
          </a:xfrm>
        </p:spPr>
        <p:txBody>
          <a:bodyPr>
            <a:normAutofit/>
          </a:bodyPr>
          <a:lstStyle/>
          <a:p>
            <a:r>
              <a:rPr lang="fi-FI" sz="2000" dirty="0"/>
              <a:t>Te olette liikeideanne parhaita asiantuntijoita. Kukaan muu ei tiedä siitä enemmän kuin te.</a:t>
            </a:r>
          </a:p>
        </p:txBody>
      </p:sp>
      <p:sp>
        <p:nvSpPr>
          <p:cNvPr id="5" name="Dian numeron paikkamerkki 4">
            <a:extLst>
              <a:ext uri="{FF2B5EF4-FFF2-40B4-BE49-F238E27FC236}">
                <a16:creationId xmlns:a16="http://schemas.microsoft.com/office/drawing/2014/main" id="{F91A5A9F-CEBE-4991-84B2-C99DB9C1E15F}"/>
              </a:ext>
            </a:extLst>
          </p:cNvPr>
          <p:cNvSpPr>
            <a:spLocks noGrp="1"/>
          </p:cNvSpPr>
          <p:nvPr>
            <p:ph type="sldNum" sz="quarter" idx="4294967295"/>
          </p:nvPr>
        </p:nvSpPr>
        <p:spPr>
          <a:xfrm>
            <a:off x="9448800" y="6356350"/>
            <a:ext cx="2743200" cy="365125"/>
          </a:xfrm>
        </p:spPr>
        <p:txBody>
          <a:bodyPr/>
          <a:lstStyle/>
          <a:p>
            <a:fld id="{69C2F4FE-713B-884F-B5BF-63AA24B8D1FF}" type="slidenum">
              <a:rPr lang="fi-FI" smtClean="0"/>
              <a:pPr/>
              <a:t>23</a:t>
            </a:fld>
            <a:endParaRPr lang="fi-FI"/>
          </a:p>
        </p:txBody>
      </p:sp>
    </p:spTree>
    <p:extLst>
      <p:ext uri="{BB962C8B-B14F-4D97-AF65-F5344CB8AC3E}">
        <p14:creationId xmlns:p14="http://schemas.microsoft.com/office/powerpoint/2010/main" val="2008192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0393F34B-91C6-4853-8F2B-B844C5E97F88}"/>
              </a:ext>
            </a:extLst>
          </p:cNvPr>
          <p:cNvSpPr>
            <a:spLocks noGrp="1"/>
          </p:cNvSpPr>
          <p:nvPr>
            <p:ph type="ctrTitle"/>
          </p:nvPr>
        </p:nvSpPr>
        <p:spPr/>
        <p:txBody>
          <a:bodyPr/>
          <a:lstStyle/>
          <a:p>
            <a:r>
              <a:rPr lang="fi-FI" dirty="0"/>
              <a:t>YOU DID IT! AMAZING JOB!</a:t>
            </a:r>
          </a:p>
        </p:txBody>
      </p:sp>
      <p:sp>
        <p:nvSpPr>
          <p:cNvPr id="6" name="Alaotsikko 5">
            <a:extLst>
              <a:ext uri="{FF2B5EF4-FFF2-40B4-BE49-F238E27FC236}">
                <a16:creationId xmlns:a16="http://schemas.microsoft.com/office/drawing/2014/main" id="{40D60C88-D8C6-4E97-808A-97E1131A9B1F}"/>
              </a:ext>
            </a:extLst>
          </p:cNvPr>
          <p:cNvSpPr>
            <a:spLocks noGrp="1"/>
          </p:cNvSpPr>
          <p:nvPr>
            <p:ph type="subTitle" idx="1"/>
          </p:nvPr>
        </p:nvSpPr>
        <p:spPr/>
        <p:txBody>
          <a:bodyPr>
            <a:normAutofit/>
          </a:bodyPr>
          <a:lstStyle/>
          <a:p>
            <a:r>
              <a:rPr lang="fi-FI" sz="2000" dirty="0"/>
              <a:t>Yrittäjyystaitoja ja -asennetta sekä innovaatioita projektin täydeltä.</a:t>
            </a:r>
          </a:p>
        </p:txBody>
      </p:sp>
      <p:sp>
        <p:nvSpPr>
          <p:cNvPr id="4" name="Dian numeron paikkamerkki 3">
            <a:extLst>
              <a:ext uri="{FF2B5EF4-FFF2-40B4-BE49-F238E27FC236}">
                <a16:creationId xmlns:a16="http://schemas.microsoft.com/office/drawing/2014/main" id="{1A6ECC1C-A113-4543-B8CB-78DD9BC000EC}"/>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24</a:t>
            </a:fld>
            <a:endParaRPr lang="fi-FI"/>
          </a:p>
        </p:txBody>
      </p:sp>
    </p:spTree>
    <p:extLst>
      <p:ext uri="{BB962C8B-B14F-4D97-AF65-F5344CB8AC3E}">
        <p14:creationId xmlns:p14="http://schemas.microsoft.com/office/powerpoint/2010/main" val="19971051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6B265B40-90D9-4DC1-A967-8693E881C416}"/>
              </a:ext>
            </a:extLst>
          </p:cNvPr>
          <p:cNvSpPr>
            <a:spLocks noGrp="1"/>
          </p:cNvSpPr>
          <p:nvPr>
            <p:ph type="title"/>
          </p:nvPr>
        </p:nvSpPr>
        <p:spPr/>
        <p:txBody>
          <a:bodyPr>
            <a:normAutofit/>
          </a:bodyPr>
          <a:lstStyle/>
          <a:p>
            <a:r>
              <a:rPr lang="fi-FI" sz="3600" dirty="0"/>
              <a:t>YHTEISKESKUSTELU</a:t>
            </a:r>
          </a:p>
        </p:txBody>
      </p:sp>
      <p:sp>
        <p:nvSpPr>
          <p:cNvPr id="2" name="Tekstin paikkamerkki 1">
            <a:extLst>
              <a:ext uri="{FF2B5EF4-FFF2-40B4-BE49-F238E27FC236}">
                <a16:creationId xmlns:a16="http://schemas.microsoft.com/office/drawing/2014/main" id="{5E7BCD9D-943A-4AEA-94D8-FD12BAE7F9FD}"/>
              </a:ext>
            </a:extLst>
          </p:cNvPr>
          <p:cNvSpPr>
            <a:spLocks noGrp="1"/>
          </p:cNvSpPr>
          <p:nvPr>
            <p:ph type="body" sz="quarter" idx="12"/>
          </p:nvPr>
        </p:nvSpPr>
        <p:spPr/>
        <p:txBody>
          <a:bodyPr/>
          <a:lstStyle/>
          <a:p>
            <a:pPr marL="285750" indent="-285750">
              <a:buFont typeface="Arial" panose="020B0604020202020204" pitchFamily="34" charset="0"/>
              <a:buChar char="•"/>
            </a:pPr>
            <a:r>
              <a:rPr lang="fi-FI" sz="1800" dirty="0"/>
              <a:t>Mikä oli parasta?</a:t>
            </a:r>
          </a:p>
          <a:p>
            <a:pPr marL="285750" indent="-285750">
              <a:buFont typeface="Arial" panose="020B0604020202020204" pitchFamily="34" charset="0"/>
              <a:buChar char="•"/>
            </a:pPr>
            <a:r>
              <a:rPr lang="fi-FI" sz="1800" dirty="0"/>
              <a:t>Mitä opit projektin aikana?</a:t>
            </a:r>
          </a:p>
          <a:p>
            <a:pPr marL="285750" indent="-285750">
              <a:buFont typeface="Arial" panose="020B0604020202020204" pitchFamily="34" charset="0"/>
              <a:buChar char="•"/>
            </a:pPr>
            <a:r>
              <a:rPr lang="fi-FI" sz="1800" dirty="0"/>
              <a:t>Mikä oli haastavaa?</a:t>
            </a:r>
          </a:p>
          <a:p>
            <a:pPr marL="285750" indent="-285750">
              <a:buFont typeface="Arial" panose="020B0604020202020204" pitchFamily="34" charset="0"/>
              <a:buChar char="•"/>
            </a:pPr>
            <a:r>
              <a:rPr lang="fi-FI" sz="1800" dirty="0"/>
              <a:t>Mitä tekisitte toisin tiiminä?</a:t>
            </a:r>
          </a:p>
          <a:p>
            <a:pPr marL="285750" indent="-285750">
              <a:buFont typeface="Arial" panose="020B0604020202020204" pitchFamily="34" charset="0"/>
              <a:buChar char="•"/>
            </a:pPr>
            <a:r>
              <a:rPr lang="fi-FI" sz="1800" dirty="0">
                <a:effectLst/>
                <a:latin typeface="Segoe UI" panose="020B0502040204020203" pitchFamily="34" charset="0"/>
                <a:ea typeface="Times New Roman" panose="02020603050405020304" pitchFamily="18" charset="0"/>
                <a:cs typeface="Times New Roman" panose="02020603050405020304" pitchFamily="18" charset="0"/>
              </a:rPr>
              <a:t>Mitä asioita pitäisi ottaa huomioon, jos liikeideaa haluaisi viedä eteenpäin? Mitä pitäisi tehdä seuraavaksi? Mitä tukea/tietoja/taitoja vielä tarvitaan, jotta toteutus onnistuu?</a:t>
            </a:r>
            <a:endParaRPr lang="fi-FI" dirty="0"/>
          </a:p>
        </p:txBody>
      </p:sp>
      <p:sp>
        <p:nvSpPr>
          <p:cNvPr id="6" name="Sisällön paikkamerkki 5">
            <a:extLst>
              <a:ext uri="{FF2B5EF4-FFF2-40B4-BE49-F238E27FC236}">
                <a16:creationId xmlns:a16="http://schemas.microsoft.com/office/drawing/2014/main" id="{51815150-DEA0-43AF-B2DC-403CF3A43503}"/>
              </a:ext>
            </a:extLst>
          </p:cNvPr>
          <p:cNvSpPr>
            <a:spLocks noGrp="1"/>
          </p:cNvSpPr>
          <p:nvPr>
            <p:ph type="body" sz="quarter" idx="11"/>
          </p:nvPr>
        </p:nvSpPr>
        <p:spPr/>
        <p:txBody>
          <a:bodyPr>
            <a:normAutofit fontScale="62500" lnSpcReduction="20000"/>
          </a:bodyPr>
          <a:lstStyle/>
          <a:p>
            <a:endParaRPr lang="fi-FI" sz="3200" dirty="0"/>
          </a:p>
        </p:txBody>
      </p:sp>
      <p:sp>
        <p:nvSpPr>
          <p:cNvPr id="4" name="Päivämäärän paikkamerkki 3">
            <a:extLst>
              <a:ext uri="{FF2B5EF4-FFF2-40B4-BE49-F238E27FC236}">
                <a16:creationId xmlns:a16="http://schemas.microsoft.com/office/drawing/2014/main" id="{A550A3A4-9FCF-4856-9392-70AA4070E497}"/>
              </a:ext>
            </a:extLst>
          </p:cNvPr>
          <p:cNvSpPr>
            <a:spLocks noGrp="1"/>
          </p:cNvSpPr>
          <p:nvPr>
            <p:ph type="dt" sz="half" idx="4294967295"/>
          </p:nvPr>
        </p:nvSpPr>
        <p:spPr>
          <a:xfrm>
            <a:off x="0" y="6356350"/>
            <a:ext cx="2743200" cy="365125"/>
          </a:xfrm>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38456637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0E052028-CCF9-0A44-82AB-381B5C0D8FFA}"/>
              </a:ext>
            </a:extLst>
          </p:cNvPr>
          <p:cNvSpPr>
            <a:spLocks noGrp="1"/>
          </p:cNvSpPr>
          <p:nvPr>
            <p:ph type="ctrTitle"/>
          </p:nvPr>
        </p:nvSpPr>
        <p:spPr>
          <a:xfrm>
            <a:off x="3243072" y="1819373"/>
            <a:ext cx="7424928" cy="1690589"/>
          </a:xfrm>
        </p:spPr>
        <p:txBody>
          <a:bodyPr>
            <a:normAutofit/>
          </a:bodyPr>
          <a:lstStyle/>
          <a:p>
            <a:r>
              <a:rPr lang="fi-FI" dirty="0"/>
              <a:t>Uskalla yrittää! Yrittäjyyden teemaoppitunti</a:t>
            </a:r>
          </a:p>
        </p:txBody>
      </p:sp>
      <p:sp>
        <p:nvSpPr>
          <p:cNvPr id="3" name="Alaotsikko 2">
            <a:extLst>
              <a:ext uri="{FF2B5EF4-FFF2-40B4-BE49-F238E27FC236}">
                <a16:creationId xmlns:a16="http://schemas.microsoft.com/office/drawing/2014/main" id="{1D2B47B0-186E-724E-8713-D5575A23AFA9}"/>
              </a:ext>
            </a:extLst>
          </p:cNvPr>
          <p:cNvSpPr>
            <a:spLocks noGrp="1"/>
          </p:cNvSpPr>
          <p:nvPr>
            <p:ph type="subTitle" idx="1"/>
          </p:nvPr>
        </p:nvSpPr>
        <p:spPr/>
        <p:txBody>
          <a:bodyPr>
            <a:normAutofit/>
          </a:bodyPr>
          <a:lstStyle/>
          <a:p>
            <a:r>
              <a:rPr lang="fi-FI" sz="2000" dirty="0"/>
              <a:t>KIITOS, KUN OLIT MUKANA!</a:t>
            </a:r>
          </a:p>
        </p:txBody>
      </p:sp>
    </p:spTree>
    <p:extLst>
      <p:ext uri="{BB962C8B-B14F-4D97-AF65-F5344CB8AC3E}">
        <p14:creationId xmlns:p14="http://schemas.microsoft.com/office/powerpoint/2010/main" val="2512841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7ADED864-452A-4BC4-8C72-76EFCB528D66}"/>
              </a:ext>
            </a:extLst>
          </p:cNvPr>
          <p:cNvSpPr>
            <a:spLocks noGrp="1"/>
          </p:cNvSpPr>
          <p:nvPr>
            <p:ph type="ctrTitle"/>
          </p:nvPr>
        </p:nvSpPr>
        <p:spPr>
          <a:xfrm>
            <a:off x="3243072" y="2225330"/>
            <a:ext cx="7424928" cy="1535787"/>
          </a:xfrm>
        </p:spPr>
        <p:txBody>
          <a:bodyPr>
            <a:normAutofit fontScale="90000"/>
          </a:bodyPr>
          <a:lstStyle/>
          <a:p>
            <a:r>
              <a:rPr lang="fi-FI" dirty="0"/>
              <a:t>LOPUKSI VALITAAN LUOKAN PARAS LIIKEIDEA JA MYYNTIPUHE</a:t>
            </a:r>
          </a:p>
        </p:txBody>
      </p:sp>
      <p:sp>
        <p:nvSpPr>
          <p:cNvPr id="5" name="Dian numeron paikkamerkki 4">
            <a:extLst>
              <a:ext uri="{FF2B5EF4-FFF2-40B4-BE49-F238E27FC236}">
                <a16:creationId xmlns:a16="http://schemas.microsoft.com/office/drawing/2014/main" id="{069EACE4-59DF-44DB-8F37-5CEB87B00F6E}"/>
              </a:ext>
            </a:extLst>
          </p:cNvPr>
          <p:cNvSpPr>
            <a:spLocks noGrp="1"/>
          </p:cNvSpPr>
          <p:nvPr>
            <p:ph type="sldNum" sz="quarter" idx="4294967295"/>
          </p:nvPr>
        </p:nvSpPr>
        <p:spPr>
          <a:xfrm>
            <a:off x="9448800" y="6356350"/>
            <a:ext cx="2743200" cy="365125"/>
          </a:xfrm>
        </p:spPr>
        <p:txBody>
          <a:bodyPr/>
          <a:lstStyle/>
          <a:p>
            <a:fld id="{69C2F4FE-713B-884F-B5BF-63AA24B8D1FF}" type="slidenum">
              <a:rPr lang="fi-FI" smtClean="0"/>
              <a:pPr/>
              <a:t>3</a:t>
            </a:fld>
            <a:endParaRPr lang="fi-FI"/>
          </a:p>
        </p:txBody>
      </p:sp>
    </p:spTree>
    <p:extLst>
      <p:ext uri="{BB962C8B-B14F-4D97-AF65-F5344CB8AC3E}">
        <p14:creationId xmlns:p14="http://schemas.microsoft.com/office/powerpoint/2010/main" val="1408408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C33D340A-E52E-4081-AEB5-EE1731E8BC39}"/>
              </a:ext>
            </a:extLst>
          </p:cNvPr>
          <p:cNvSpPr>
            <a:spLocks noGrp="1"/>
          </p:cNvSpPr>
          <p:nvPr>
            <p:ph type="ctrTitle"/>
          </p:nvPr>
        </p:nvSpPr>
        <p:spPr/>
        <p:txBody>
          <a:bodyPr/>
          <a:lstStyle/>
          <a:p>
            <a:r>
              <a:rPr lang="fi-FI" dirty="0"/>
              <a:t>SUKELLUS YRITTÄJYYTEEN</a:t>
            </a:r>
          </a:p>
        </p:txBody>
      </p:sp>
      <p:sp>
        <p:nvSpPr>
          <p:cNvPr id="6" name="Alaotsikko 5">
            <a:extLst>
              <a:ext uri="{FF2B5EF4-FFF2-40B4-BE49-F238E27FC236}">
                <a16:creationId xmlns:a16="http://schemas.microsoft.com/office/drawing/2014/main" id="{4941C7F4-9E1B-4638-818B-D7B97BFA5211}"/>
              </a:ext>
            </a:extLst>
          </p:cNvPr>
          <p:cNvSpPr>
            <a:spLocks noGrp="1"/>
          </p:cNvSpPr>
          <p:nvPr>
            <p:ph type="subTitle" idx="1"/>
          </p:nvPr>
        </p:nvSpPr>
        <p:spPr/>
        <p:txBody>
          <a:bodyPr>
            <a:normAutofit/>
          </a:bodyPr>
          <a:lstStyle/>
          <a:p>
            <a:r>
              <a:rPr lang="fi-FI" sz="2000" dirty="0"/>
              <a:t>Yrittäjyys on tietoja, taitoja, osaamista, tekemistä ja yrityksiä. Yrittäjyyden avulla ratkaistaan haasteita ja tuotetaan hyötyä sekä arvoa.</a:t>
            </a:r>
          </a:p>
        </p:txBody>
      </p:sp>
      <p:sp>
        <p:nvSpPr>
          <p:cNvPr id="4" name="Dian numeron paikkamerkki 3">
            <a:extLst>
              <a:ext uri="{FF2B5EF4-FFF2-40B4-BE49-F238E27FC236}">
                <a16:creationId xmlns:a16="http://schemas.microsoft.com/office/drawing/2014/main" id="{69FF2FAE-23BE-4714-B59E-1BFF72DC89C0}"/>
              </a:ext>
            </a:extLst>
          </p:cNvPr>
          <p:cNvSpPr>
            <a:spLocks noGrp="1"/>
          </p:cNvSpPr>
          <p:nvPr>
            <p:ph type="sldNum" sz="quarter" idx="4294967295"/>
          </p:nvPr>
        </p:nvSpPr>
        <p:spPr>
          <a:xfrm>
            <a:off x="9448800" y="6178550"/>
            <a:ext cx="2743200" cy="365125"/>
          </a:xfrm>
        </p:spPr>
        <p:txBody>
          <a:bodyPr/>
          <a:lstStyle/>
          <a:p>
            <a:fld id="{69C2F4FE-713B-884F-B5BF-63AA24B8D1FF}" type="slidenum">
              <a:rPr lang="fi-FI" smtClean="0"/>
              <a:pPr/>
              <a:t>4</a:t>
            </a:fld>
            <a:endParaRPr lang="fi-FI"/>
          </a:p>
        </p:txBody>
      </p:sp>
      <p:sp>
        <p:nvSpPr>
          <p:cNvPr id="7" name="Alaotsikko 5">
            <a:extLst>
              <a:ext uri="{FF2B5EF4-FFF2-40B4-BE49-F238E27FC236}">
                <a16:creationId xmlns:a16="http://schemas.microsoft.com/office/drawing/2014/main" id="{32727574-F17E-4ABD-9B83-87AA8D2CBBB4}"/>
              </a:ext>
            </a:extLst>
          </p:cNvPr>
          <p:cNvSpPr txBox="1">
            <a:spLocks/>
          </p:cNvSpPr>
          <p:nvPr/>
        </p:nvSpPr>
        <p:spPr>
          <a:xfrm>
            <a:off x="3243072" y="5696966"/>
            <a:ext cx="7424928" cy="96316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spc="50" baseline="0">
                <a:solidFill>
                  <a:schemeClr val="bg1"/>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fi-FI" dirty="0"/>
          </a:p>
        </p:txBody>
      </p:sp>
    </p:spTree>
    <p:extLst>
      <p:ext uri="{BB962C8B-B14F-4D97-AF65-F5344CB8AC3E}">
        <p14:creationId xmlns:p14="http://schemas.microsoft.com/office/powerpoint/2010/main" val="2108767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196B1CD1-0D5F-480F-AF37-2A2C315DAB88}"/>
              </a:ext>
            </a:extLst>
          </p:cNvPr>
          <p:cNvSpPr>
            <a:spLocks noGrp="1"/>
          </p:cNvSpPr>
          <p:nvPr>
            <p:ph type="title"/>
          </p:nvPr>
        </p:nvSpPr>
        <p:spPr/>
        <p:txBody>
          <a:bodyPr>
            <a:normAutofit/>
          </a:bodyPr>
          <a:lstStyle/>
          <a:p>
            <a:r>
              <a:rPr lang="fi-FI" sz="3600" dirty="0"/>
              <a:t>TIIMIKESKUSTELU YRITTÄJYYDESTÄ</a:t>
            </a:r>
          </a:p>
        </p:txBody>
      </p:sp>
      <p:sp>
        <p:nvSpPr>
          <p:cNvPr id="6" name="Sisällön paikkamerkki 5">
            <a:extLst>
              <a:ext uri="{FF2B5EF4-FFF2-40B4-BE49-F238E27FC236}">
                <a16:creationId xmlns:a16="http://schemas.microsoft.com/office/drawing/2014/main" id="{D24E5ECA-BC70-4E76-BF45-00574C98FBBE}"/>
              </a:ext>
            </a:extLst>
          </p:cNvPr>
          <p:cNvSpPr>
            <a:spLocks noGrp="1"/>
          </p:cNvSpPr>
          <p:nvPr>
            <p:ph idx="1"/>
          </p:nvPr>
        </p:nvSpPr>
        <p:spPr/>
        <p:txBody>
          <a:bodyPr>
            <a:normAutofit/>
          </a:bodyPr>
          <a:lstStyle/>
          <a:p>
            <a:r>
              <a:rPr lang="fi-FI" sz="3200" dirty="0">
                <a:effectLst/>
                <a:latin typeface="Segoe UI" panose="020B0502040204020203" pitchFamily="34" charset="0"/>
                <a:ea typeface="Times New Roman" panose="02020603050405020304" pitchFamily="18" charset="0"/>
                <a:cs typeface="Times New Roman" panose="02020603050405020304" pitchFamily="18" charset="0"/>
              </a:rPr>
              <a:t>Mitä yrittäjyys on?</a:t>
            </a:r>
          </a:p>
          <a:p>
            <a:r>
              <a:rPr lang="fi-FI" sz="3200" dirty="0">
                <a:ea typeface="Times New Roman" panose="02020603050405020304" pitchFamily="18" charset="0"/>
                <a:cs typeface="Times New Roman" panose="02020603050405020304" pitchFamily="18" charset="0"/>
              </a:rPr>
              <a:t>Voisitteko toimia jossain työuran vaiheessa yrittäjänä?</a:t>
            </a:r>
            <a:endParaRPr lang="fi-FI" sz="3200" dirty="0">
              <a:effectLst/>
              <a:latin typeface="Segoe UI" panose="020B0502040204020203" pitchFamily="34" charset="0"/>
              <a:ea typeface="Times New Roman" panose="02020603050405020304" pitchFamily="18" charset="0"/>
              <a:cs typeface="Times New Roman" panose="02020603050405020304" pitchFamily="18" charset="0"/>
            </a:endParaRPr>
          </a:p>
          <a:p>
            <a:r>
              <a:rPr lang="fi-FI" sz="3200" dirty="0">
                <a:effectLst/>
                <a:latin typeface="Segoe UI" panose="020B0502040204020203" pitchFamily="34" charset="0"/>
                <a:ea typeface="Times New Roman" panose="02020603050405020304" pitchFamily="18" charset="0"/>
                <a:cs typeface="Times New Roman" panose="02020603050405020304" pitchFamily="18" charset="0"/>
              </a:rPr>
              <a:t>Millaisia taitoja yrittäjä tarvitsee?</a:t>
            </a:r>
          </a:p>
          <a:p>
            <a:r>
              <a:rPr lang="fi-FI" sz="3200" dirty="0">
                <a:effectLst/>
                <a:latin typeface="Segoe UI" panose="020B0502040204020203" pitchFamily="34" charset="0"/>
                <a:ea typeface="Times New Roman" panose="02020603050405020304" pitchFamily="18" charset="0"/>
                <a:cs typeface="Times New Roman" panose="02020603050405020304" pitchFamily="18" charset="0"/>
              </a:rPr>
              <a:t>Millaisia yrityksiä esimerkiksi meidän kunnassa/kaupungissa on?</a:t>
            </a:r>
          </a:p>
          <a:p>
            <a:endParaRPr lang="fi-FI" sz="3200" dirty="0">
              <a:ea typeface="Times New Roman" panose="02020603050405020304" pitchFamily="18" charset="0"/>
              <a:cs typeface="Times New Roman" panose="02020603050405020304" pitchFamily="18" charset="0"/>
            </a:endParaRPr>
          </a:p>
          <a:p>
            <a:pPr marL="0" indent="0">
              <a:buNone/>
            </a:pPr>
            <a:r>
              <a:rPr lang="fi-FI" sz="3200" dirty="0">
                <a:effectLst/>
                <a:latin typeface="Segoe UI" panose="020B0502040204020203" pitchFamily="34" charset="0"/>
                <a:ea typeface="Times New Roman" panose="02020603050405020304" pitchFamily="18" charset="0"/>
                <a:cs typeface="Times New Roman" panose="02020603050405020304" pitchFamily="18" charset="0"/>
              </a:rPr>
              <a:t>Aikaa keskustelulle on 3 minuuttia.</a:t>
            </a:r>
          </a:p>
        </p:txBody>
      </p:sp>
      <p:sp>
        <p:nvSpPr>
          <p:cNvPr id="4" name="Päivämäärän paikkamerkki 3">
            <a:extLst>
              <a:ext uri="{FF2B5EF4-FFF2-40B4-BE49-F238E27FC236}">
                <a16:creationId xmlns:a16="http://schemas.microsoft.com/office/drawing/2014/main" id="{BE7A6817-6B20-470D-A589-9D1EBE85E7E4}"/>
              </a:ext>
            </a:extLst>
          </p:cNvPr>
          <p:cNvSpPr>
            <a:spLocks noGrp="1"/>
          </p:cNvSpPr>
          <p:nvPr>
            <p:ph type="dt" sz="half" idx="10"/>
          </p:nvPr>
        </p:nvSpPr>
        <p:spPr/>
        <p:txBody>
          <a:bodyPr/>
          <a:lstStyle/>
          <a:p>
            <a:fld id="{602D821E-72F1-4088-B596-7B070DC3958B}" type="datetime1">
              <a:rPr lang="fi-FI" smtClean="0"/>
              <a:t>23.3.2023</a:t>
            </a:fld>
            <a:endParaRPr lang="fi-FI" dirty="0"/>
          </a:p>
        </p:txBody>
      </p:sp>
    </p:spTree>
    <p:extLst>
      <p:ext uri="{BB962C8B-B14F-4D97-AF65-F5344CB8AC3E}">
        <p14:creationId xmlns:p14="http://schemas.microsoft.com/office/powerpoint/2010/main" val="2355891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296EE3E2-58FC-425D-9FFF-CC320465E2D4}"/>
              </a:ext>
            </a:extLst>
          </p:cNvPr>
          <p:cNvSpPr>
            <a:spLocks noGrp="1"/>
          </p:cNvSpPr>
          <p:nvPr>
            <p:ph type="title"/>
          </p:nvPr>
        </p:nvSpPr>
        <p:spPr/>
        <p:txBody>
          <a:bodyPr>
            <a:normAutofit/>
          </a:bodyPr>
          <a:lstStyle/>
          <a:p>
            <a:r>
              <a:rPr lang="fi-FI" sz="3600" dirty="0"/>
              <a:t>HAASTE</a:t>
            </a:r>
          </a:p>
        </p:txBody>
      </p:sp>
      <p:sp>
        <p:nvSpPr>
          <p:cNvPr id="8" name="Tekstin paikkamerkki 7">
            <a:extLst>
              <a:ext uri="{FF2B5EF4-FFF2-40B4-BE49-F238E27FC236}">
                <a16:creationId xmlns:a16="http://schemas.microsoft.com/office/drawing/2014/main" id="{FE02675B-F516-43E4-84D0-EA24B4F6DBB1}"/>
              </a:ext>
            </a:extLst>
          </p:cNvPr>
          <p:cNvSpPr>
            <a:spLocks noGrp="1"/>
          </p:cNvSpPr>
          <p:nvPr>
            <p:ph type="body" sz="quarter" idx="12"/>
          </p:nvPr>
        </p:nvSpPr>
        <p:spPr>
          <a:xfrm>
            <a:off x="757239" y="2491740"/>
            <a:ext cx="9282307" cy="2974781"/>
          </a:xfrm>
        </p:spPr>
        <p:txBody>
          <a:bodyPr>
            <a:normAutofit/>
          </a:bodyPr>
          <a:lstStyle/>
          <a:p>
            <a:pPr>
              <a:spcAft>
                <a:spcPts val="1200"/>
              </a:spcAft>
            </a:pPr>
            <a:r>
              <a:rPr lang="fi-FI" sz="1800" i="1" dirty="0">
                <a:effectLst/>
                <a:latin typeface="Segoe UI" panose="020B0502040204020203" pitchFamily="34" charset="0"/>
                <a:ea typeface="Times New Roman" panose="02020603050405020304" pitchFamily="18" charset="0"/>
                <a:cs typeface="Times New Roman" panose="02020603050405020304" pitchFamily="18" charset="0"/>
              </a:rPr>
              <a:t>”Tehtävänne on ideoida yritys, jonka voi toteuttaa esimerkiksi kesätyönä. Idea voi olla arkinen tai uusi keksintö. Idea voi olla tuote tai palvelu tai niiden yhdistelmä. Liikeidea voi perustua teidän taitoihin ja osaamiseen, kiinnostuksen kohteisiin, asiakkaiden ongelmiin tai tarpeisiin, harrastuksiin tai trendeihin. Jos mahdollista, pyrkikää lisäämään ideaan jokin seuraavista: kestävä kehitys, digitalisaatio tai kansainvälisyys.”</a:t>
            </a:r>
            <a:endParaRPr lang="fi-FI" i="1" dirty="0"/>
          </a:p>
          <a:p>
            <a:r>
              <a:rPr lang="fi-FI" dirty="0"/>
              <a:t>Muistakaa, että yrittäjyys ei aina edellytä täysin uutta keksintöä. Menestyksen avain on tehdä asiat paremmin kuin kilpailijat.</a:t>
            </a:r>
          </a:p>
        </p:txBody>
      </p:sp>
      <p:sp>
        <p:nvSpPr>
          <p:cNvPr id="7" name="Tekstin paikkamerkki 6">
            <a:extLst>
              <a:ext uri="{FF2B5EF4-FFF2-40B4-BE49-F238E27FC236}">
                <a16:creationId xmlns:a16="http://schemas.microsoft.com/office/drawing/2014/main" id="{BF36E2E4-21E1-468D-BDF5-8F11BC285560}"/>
              </a:ext>
            </a:extLst>
          </p:cNvPr>
          <p:cNvSpPr>
            <a:spLocks noGrp="1"/>
          </p:cNvSpPr>
          <p:nvPr>
            <p:ph type="body" sz="quarter" idx="11"/>
          </p:nvPr>
        </p:nvSpPr>
        <p:spPr>
          <a:xfrm>
            <a:off x="2335205" y="6178550"/>
            <a:ext cx="8104187" cy="421530"/>
          </a:xfrm>
        </p:spPr>
        <p:txBody>
          <a:bodyPr>
            <a:normAutofit/>
          </a:bodyPr>
          <a:lstStyle/>
          <a:p>
            <a:endParaRPr lang="fi-FI" dirty="0"/>
          </a:p>
        </p:txBody>
      </p:sp>
      <p:sp>
        <p:nvSpPr>
          <p:cNvPr id="4" name="Päivämäärän paikkamerkki 3">
            <a:extLst>
              <a:ext uri="{FF2B5EF4-FFF2-40B4-BE49-F238E27FC236}">
                <a16:creationId xmlns:a16="http://schemas.microsoft.com/office/drawing/2014/main" id="{47725932-689B-4BC6-8AA8-95E5897FE895}"/>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Tree>
    <p:extLst>
      <p:ext uri="{BB962C8B-B14F-4D97-AF65-F5344CB8AC3E}">
        <p14:creationId xmlns:p14="http://schemas.microsoft.com/office/powerpoint/2010/main" val="1237746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BF4A20F8-0A8E-4FA9-BB31-949F63F11602}"/>
              </a:ext>
            </a:extLst>
          </p:cNvPr>
          <p:cNvSpPr>
            <a:spLocks noGrp="1"/>
          </p:cNvSpPr>
          <p:nvPr>
            <p:ph type="title"/>
          </p:nvPr>
        </p:nvSpPr>
        <p:spPr/>
        <p:txBody>
          <a:bodyPr>
            <a:normAutofit/>
          </a:bodyPr>
          <a:lstStyle/>
          <a:p>
            <a:r>
              <a:rPr lang="fi-FI" sz="3600" dirty="0"/>
              <a:t>KILPAILU</a:t>
            </a:r>
          </a:p>
        </p:txBody>
      </p:sp>
      <p:sp>
        <p:nvSpPr>
          <p:cNvPr id="3" name="Tekstin paikkamerkki 2">
            <a:extLst>
              <a:ext uri="{FF2B5EF4-FFF2-40B4-BE49-F238E27FC236}">
                <a16:creationId xmlns:a16="http://schemas.microsoft.com/office/drawing/2014/main" id="{0BA932C4-88C3-430D-B8AC-CB27679122D5}"/>
              </a:ext>
            </a:extLst>
          </p:cNvPr>
          <p:cNvSpPr>
            <a:spLocks noGrp="1"/>
          </p:cNvSpPr>
          <p:nvPr>
            <p:ph type="body" sz="quarter" idx="12"/>
          </p:nvPr>
        </p:nvSpPr>
        <p:spPr>
          <a:xfrm>
            <a:off x="757239" y="2211186"/>
            <a:ext cx="9826942" cy="3255336"/>
          </a:xfrm>
        </p:spPr>
        <p:txBody>
          <a:bodyPr>
            <a:normAutofit/>
          </a:bodyPr>
          <a:lstStyle/>
          <a:p>
            <a:pPr marL="285750" indent="-285750">
              <a:buFont typeface="Arial" panose="020B0604020202020204" pitchFamily="34" charset="0"/>
              <a:buChar char="•"/>
            </a:pPr>
            <a:r>
              <a:rPr lang="fi-FI" dirty="0"/>
              <a:t>Jokaisesta luokasta valitaan kaksi voittavaa ideaa. Kategoriat ovat PARAS LIIKEIDEA ja PARAS MYYNTIPUHE. Valinnan voittajista teette te itse! Jokainen tiimi antaa äänensä molemmissa kategorioissa.</a:t>
            </a:r>
          </a:p>
          <a:p>
            <a:pPr marL="285750" indent="-285750">
              <a:buFont typeface="Arial" panose="020B0604020202020204" pitchFamily="34" charset="0"/>
              <a:buChar char="•"/>
            </a:pPr>
            <a:r>
              <a:rPr lang="fi-FI" dirty="0"/>
              <a:t>Kilpailussa on kolme kriteeriä:</a:t>
            </a:r>
          </a:p>
          <a:p>
            <a:pPr marL="742950" lvl="1" indent="-285750">
              <a:buFont typeface="Arial" panose="020B0604020202020204" pitchFamily="34" charset="0"/>
              <a:buChar char="•"/>
            </a:pPr>
            <a:r>
              <a:rPr lang="fi-FI" b="1" dirty="0"/>
              <a:t>IDEA</a:t>
            </a:r>
            <a:r>
              <a:rPr lang="fi-FI" dirty="0"/>
              <a:t> -&gt; Ratkaiseeko idea ongelman? Mitkä ovat tuotteen/palvelun tärkeimmät ominaisuudet? Onko idea toteuttamiskelpoinen?</a:t>
            </a:r>
          </a:p>
          <a:p>
            <a:pPr marL="742950" lvl="1" indent="-285750">
              <a:buFont typeface="Arial" panose="020B0604020202020204" pitchFamily="34" charset="0"/>
              <a:buChar char="•"/>
            </a:pPr>
            <a:r>
              <a:rPr lang="fi-FI" b="1" dirty="0"/>
              <a:t>LIIKEIDEA</a:t>
            </a:r>
            <a:r>
              <a:rPr lang="fi-FI" dirty="0"/>
              <a:t> -&gt; Mitä hyötyä tuotteesta/palvelusta on? Onko tunnistettu kohderyhmiä? Miten markkinoidaan ja myydään?</a:t>
            </a:r>
          </a:p>
          <a:p>
            <a:pPr marL="742950" lvl="1" indent="-285750">
              <a:buFont typeface="Arial" panose="020B0604020202020204" pitchFamily="34" charset="0"/>
              <a:buChar char="•"/>
            </a:pPr>
            <a:r>
              <a:rPr lang="fi-FI" b="1" dirty="0"/>
              <a:t>MYYNTIPUHE</a:t>
            </a:r>
            <a:r>
              <a:rPr lang="fi-FI" dirty="0"/>
              <a:t> -&gt; Onko esityksessä selkeä rakenne? Jäikö esityksestä tunne, että haluat kuulla lisää? Vakuuttiko myyntipuhe sinut? Ostaisitko puheen perusteella?</a:t>
            </a:r>
          </a:p>
        </p:txBody>
      </p:sp>
      <p:sp>
        <p:nvSpPr>
          <p:cNvPr id="4" name="Tekstin paikkamerkki 3">
            <a:extLst>
              <a:ext uri="{FF2B5EF4-FFF2-40B4-BE49-F238E27FC236}">
                <a16:creationId xmlns:a16="http://schemas.microsoft.com/office/drawing/2014/main" id="{6E0E3186-6B19-4194-BAF9-C27ED69027FD}"/>
              </a:ext>
            </a:extLst>
          </p:cNvPr>
          <p:cNvSpPr>
            <a:spLocks noGrp="1"/>
          </p:cNvSpPr>
          <p:nvPr>
            <p:ph type="body" sz="quarter" idx="11"/>
          </p:nvPr>
        </p:nvSpPr>
        <p:spPr/>
        <p:txBody>
          <a:bodyPr/>
          <a:lstStyle/>
          <a:p>
            <a:endParaRPr lang="fi-FI"/>
          </a:p>
        </p:txBody>
      </p:sp>
      <p:sp>
        <p:nvSpPr>
          <p:cNvPr id="5" name="Dian numeron paikkamerkki 4">
            <a:extLst>
              <a:ext uri="{FF2B5EF4-FFF2-40B4-BE49-F238E27FC236}">
                <a16:creationId xmlns:a16="http://schemas.microsoft.com/office/drawing/2014/main" id="{5527339E-0F3B-4816-B1A4-0963288FBA92}"/>
              </a:ext>
            </a:extLst>
          </p:cNvPr>
          <p:cNvSpPr>
            <a:spLocks noGrp="1"/>
          </p:cNvSpPr>
          <p:nvPr>
            <p:ph type="sldNum" sz="quarter" idx="13"/>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7</a:t>
            </a:fld>
            <a:endParaRPr lang="fi-FI"/>
          </a:p>
        </p:txBody>
      </p:sp>
    </p:spTree>
    <p:extLst>
      <p:ext uri="{BB962C8B-B14F-4D97-AF65-F5344CB8AC3E}">
        <p14:creationId xmlns:p14="http://schemas.microsoft.com/office/powerpoint/2010/main" val="939756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F90B1277-1AFE-47E5-ADDC-09D2C63F6936}"/>
              </a:ext>
            </a:extLst>
          </p:cNvPr>
          <p:cNvSpPr>
            <a:spLocks noGrp="1"/>
          </p:cNvSpPr>
          <p:nvPr>
            <p:ph type="title"/>
          </p:nvPr>
        </p:nvSpPr>
        <p:spPr/>
        <p:txBody>
          <a:bodyPr>
            <a:normAutofit/>
          </a:bodyPr>
          <a:lstStyle/>
          <a:p>
            <a:r>
              <a:rPr lang="fi-FI" sz="3600" dirty="0"/>
              <a:t>HYVÄ LIIKEIDEA</a:t>
            </a:r>
          </a:p>
        </p:txBody>
      </p:sp>
      <p:sp>
        <p:nvSpPr>
          <p:cNvPr id="3" name="Tekstin paikkamerkki 2">
            <a:extLst>
              <a:ext uri="{FF2B5EF4-FFF2-40B4-BE49-F238E27FC236}">
                <a16:creationId xmlns:a16="http://schemas.microsoft.com/office/drawing/2014/main" id="{30890D59-5A09-41C1-9517-62C8614E062F}"/>
              </a:ext>
            </a:extLst>
          </p:cNvPr>
          <p:cNvSpPr>
            <a:spLocks noGrp="1"/>
          </p:cNvSpPr>
          <p:nvPr>
            <p:ph type="body" sz="quarter" idx="12"/>
          </p:nvPr>
        </p:nvSpPr>
        <p:spPr/>
        <p:txBody>
          <a:bodyPr>
            <a:normAutofit lnSpcReduction="10000"/>
          </a:bodyPr>
          <a:lstStyle/>
          <a:p>
            <a:pPr marL="285750" indent="-285750">
              <a:buFont typeface="Arial" panose="020B0604020202020204" pitchFamily="34" charset="0"/>
              <a:buChar char="•"/>
            </a:pPr>
            <a:r>
              <a:rPr lang="fi-FI" sz="3200" dirty="0"/>
              <a:t>Ajankohtainen, houkutteleva, kestävä, arvoa tuottava ja toteuttamiskelpoinen.</a:t>
            </a:r>
          </a:p>
          <a:p>
            <a:pPr marL="285750" indent="-285750">
              <a:buFont typeface="Arial" panose="020B0604020202020204" pitchFamily="34" charset="0"/>
              <a:buChar char="•"/>
            </a:pPr>
            <a:r>
              <a:rPr lang="fi-FI" sz="3200" dirty="0"/>
              <a:t>Liikeidean ei tarvitse olla uusi keksintö, mutta sen on oltava parempi kuin kilpailijoiden.</a:t>
            </a:r>
          </a:p>
          <a:p>
            <a:pPr marL="285750" indent="-285750">
              <a:buFont typeface="Arial" panose="020B0604020202020204" pitchFamily="34" charset="0"/>
              <a:buChar char="•"/>
            </a:pPr>
            <a:r>
              <a:rPr lang="fi-FI" sz="3200" dirty="0"/>
              <a:t>Muistakaa myös, että ihmiset eivät osta tuotteita tai palveluita, ihmiset ostavat ratkaisuja ongelmiinsa.</a:t>
            </a:r>
          </a:p>
        </p:txBody>
      </p:sp>
      <p:sp>
        <p:nvSpPr>
          <p:cNvPr id="4" name="Tekstin paikkamerkki 3">
            <a:extLst>
              <a:ext uri="{FF2B5EF4-FFF2-40B4-BE49-F238E27FC236}">
                <a16:creationId xmlns:a16="http://schemas.microsoft.com/office/drawing/2014/main" id="{44E264B1-36F0-4A4A-94CF-6764946D946B}"/>
              </a:ext>
            </a:extLst>
          </p:cNvPr>
          <p:cNvSpPr>
            <a:spLocks noGrp="1"/>
          </p:cNvSpPr>
          <p:nvPr>
            <p:ph type="body" sz="quarter" idx="11"/>
          </p:nvPr>
        </p:nvSpPr>
        <p:spPr/>
        <p:txBody>
          <a:bodyPr/>
          <a:lstStyle/>
          <a:p>
            <a:endParaRPr lang="fi-FI" dirty="0"/>
          </a:p>
        </p:txBody>
      </p:sp>
      <p:sp>
        <p:nvSpPr>
          <p:cNvPr id="5" name="Dian numeron paikkamerkki 4">
            <a:extLst>
              <a:ext uri="{FF2B5EF4-FFF2-40B4-BE49-F238E27FC236}">
                <a16:creationId xmlns:a16="http://schemas.microsoft.com/office/drawing/2014/main" id="{976608F2-8466-4E0D-98E2-A045DB93D664}"/>
              </a:ext>
            </a:extLst>
          </p:cNvPr>
          <p:cNvSpPr>
            <a:spLocks noGrp="1"/>
          </p:cNvSpPr>
          <p:nvPr>
            <p:ph type="sldNum" sz="quarter" idx="13"/>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8</a:t>
            </a:fld>
            <a:endParaRPr lang="fi-FI"/>
          </a:p>
        </p:txBody>
      </p:sp>
    </p:spTree>
    <p:extLst>
      <p:ext uri="{BB962C8B-B14F-4D97-AF65-F5344CB8AC3E}">
        <p14:creationId xmlns:p14="http://schemas.microsoft.com/office/powerpoint/2010/main" val="2398694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tsikko 5">
            <a:extLst>
              <a:ext uri="{FF2B5EF4-FFF2-40B4-BE49-F238E27FC236}">
                <a16:creationId xmlns:a16="http://schemas.microsoft.com/office/drawing/2014/main" id="{0F2FFE4D-D13B-4C83-A4BD-70C5B30BA962}"/>
              </a:ext>
            </a:extLst>
          </p:cNvPr>
          <p:cNvSpPr>
            <a:spLocks noGrp="1"/>
          </p:cNvSpPr>
          <p:nvPr>
            <p:ph type="title"/>
          </p:nvPr>
        </p:nvSpPr>
        <p:spPr/>
        <p:txBody>
          <a:bodyPr>
            <a:normAutofit/>
          </a:bodyPr>
          <a:lstStyle/>
          <a:p>
            <a:r>
              <a:rPr lang="fi-FI" sz="3600" dirty="0"/>
              <a:t>TIIMITEHTÄVÄ</a:t>
            </a:r>
          </a:p>
        </p:txBody>
      </p:sp>
      <p:sp>
        <p:nvSpPr>
          <p:cNvPr id="8" name="Tekstin paikkamerkki 7">
            <a:extLst>
              <a:ext uri="{FF2B5EF4-FFF2-40B4-BE49-F238E27FC236}">
                <a16:creationId xmlns:a16="http://schemas.microsoft.com/office/drawing/2014/main" id="{17EAB145-BA3E-4E3B-8405-3FA704ACEE13}"/>
              </a:ext>
            </a:extLst>
          </p:cNvPr>
          <p:cNvSpPr>
            <a:spLocks noGrp="1"/>
          </p:cNvSpPr>
          <p:nvPr>
            <p:ph type="body" sz="quarter" idx="12"/>
          </p:nvPr>
        </p:nvSpPr>
        <p:spPr>
          <a:xfrm>
            <a:off x="757239" y="2366128"/>
            <a:ext cx="4941432" cy="3100393"/>
          </a:xfrm>
        </p:spPr>
        <p:txBody>
          <a:bodyPr>
            <a:normAutofit/>
          </a:bodyPr>
          <a:lstStyle/>
          <a:p>
            <a:pPr marL="0" indent="0">
              <a:lnSpc>
                <a:spcPct val="100000"/>
              </a:lnSpc>
              <a:buNone/>
            </a:pPr>
            <a:r>
              <a:rPr lang="fi-FI" sz="1800" dirty="0"/>
              <a:t>Nyt on aika lähteä miettimään, mikä voisi olla tiimin idea. Ide</a:t>
            </a:r>
            <a:r>
              <a:rPr lang="fi-FI" dirty="0"/>
              <a:t>a lähtee teistä itsestänne liikkeelle. Idea voi olla pieni tai suuri.</a:t>
            </a:r>
            <a:endParaRPr lang="fi-FI" sz="1800" dirty="0"/>
          </a:p>
          <a:p>
            <a:pPr marL="0" indent="0">
              <a:lnSpc>
                <a:spcPct val="100000"/>
              </a:lnSpc>
              <a:buNone/>
            </a:pPr>
            <a:endParaRPr lang="fi-FI" dirty="0"/>
          </a:p>
          <a:p>
            <a:pPr marL="0" indent="0">
              <a:lnSpc>
                <a:spcPct val="100000"/>
              </a:lnSpc>
              <a:buNone/>
            </a:pPr>
            <a:r>
              <a:rPr lang="fi-FI" b="1" dirty="0"/>
              <a:t>Säännöt kehitettävälle idealle</a:t>
            </a:r>
            <a:r>
              <a:rPr lang="fi-FI" sz="1800" b="1" dirty="0"/>
              <a:t>:</a:t>
            </a:r>
          </a:p>
          <a:p>
            <a:pPr marL="285750" indent="-285750">
              <a:lnSpc>
                <a:spcPct val="100000"/>
              </a:lnSpc>
              <a:buFont typeface="Arial" panose="020B0604020202020204" pitchFamily="34" charset="0"/>
              <a:buChar char="•"/>
            </a:pPr>
            <a:r>
              <a:rPr lang="fi-FI" dirty="0"/>
              <a:t>Liikeidean pitää olla toteuttamiskelpoinen esimerkiksi kesätyönä.</a:t>
            </a:r>
            <a:endParaRPr lang="fi-FI" sz="1800" dirty="0"/>
          </a:p>
        </p:txBody>
      </p:sp>
      <p:sp>
        <p:nvSpPr>
          <p:cNvPr id="5" name="Dian numeron paikkamerkki 4">
            <a:extLst>
              <a:ext uri="{FF2B5EF4-FFF2-40B4-BE49-F238E27FC236}">
                <a16:creationId xmlns:a16="http://schemas.microsoft.com/office/drawing/2014/main" id="{D4A862D6-D074-4C36-B186-9FC6E1049BE5}"/>
              </a:ext>
            </a:extLst>
          </p:cNvPr>
          <p:cNvSpPr>
            <a:spLocks noGrp="1"/>
          </p:cNvSpPr>
          <p:nvPr>
            <p:ph type="sldNum" sz="quarter" idx="14"/>
          </p:nvPr>
        </p:nvSpPr>
        <p:spPr>
          <a:xfrm>
            <a:off x="8699500" y="6178550"/>
            <a:ext cx="2743200" cy="365125"/>
          </a:xfrm>
          <a:prstGeom prst="rect">
            <a:avLst/>
          </a:prstGeom>
        </p:spPr>
        <p:txBody>
          <a:bodyPr vert="horz" lIns="91440" tIns="45720" rIns="91440" bIns="45720" rtlCol="0" anchor="ctr"/>
          <a:lstStyle>
            <a:defPPr>
              <a:defRPr lang="fi-FI"/>
            </a:defPPr>
            <a:lvl1pPr marL="0" algn="r"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C2F4FE-713B-884F-B5BF-63AA24B8D1FF}" type="slidenum">
              <a:rPr lang="fi-FI" smtClean="0"/>
              <a:pPr/>
              <a:t>9</a:t>
            </a:fld>
            <a:endParaRPr lang="fi-FI"/>
          </a:p>
        </p:txBody>
      </p:sp>
      <p:sp>
        <p:nvSpPr>
          <p:cNvPr id="4" name="Päivämäärän paikkamerkki 3">
            <a:extLst>
              <a:ext uri="{FF2B5EF4-FFF2-40B4-BE49-F238E27FC236}">
                <a16:creationId xmlns:a16="http://schemas.microsoft.com/office/drawing/2014/main" id="{54D4E9C3-ACB7-4268-B8D3-CB96E0733DB9}"/>
              </a:ext>
            </a:extLst>
          </p:cNvPr>
          <p:cNvSpPr>
            <a:spLocks noGrp="1"/>
          </p:cNvSpPr>
          <p:nvPr>
            <p:ph type="dt" sz="half" idx="4294967295"/>
          </p:nvPr>
        </p:nvSpPr>
        <p:spPr>
          <a:xfrm>
            <a:off x="0" y="6356350"/>
            <a:ext cx="2743200" cy="365125"/>
          </a:xfrm>
        </p:spPr>
        <p:txBody>
          <a:bodyPr/>
          <a:lstStyle/>
          <a:p>
            <a:fld id="{D927CE58-BE91-4331-A26E-FD3292187D25}" type="datetime1">
              <a:rPr lang="fi-FI" smtClean="0"/>
              <a:t>23.3.2023</a:t>
            </a:fld>
            <a:endParaRPr lang="fi-FI"/>
          </a:p>
        </p:txBody>
      </p:sp>
      <p:sp>
        <p:nvSpPr>
          <p:cNvPr id="9" name="Kuusikulmio 8">
            <a:extLst>
              <a:ext uri="{FF2B5EF4-FFF2-40B4-BE49-F238E27FC236}">
                <a16:creationId xmlns:a16="http://schemas.microsoft.com/office/drawing/2014/main" id="{0BB55DDD-9B92-46F0-A1A8-6309B31ED33F}"/>
              </a:ext>
            </a:extLst>
          </p:cNvPr>
          <p:cNvSpPr/>
          <p:nvPr/>
        </p:nvSpPr>
        <p:spPr>
          <a:xfrm rot="5400000">
            <a:off x="8034344" y="304692"/>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Koulutus</a:t>
            </a:r>
            <a:endParaRPr lang="fi-FI" sz="1600" dirty="0">
              <a:latin typeface="+mj-lt"/>
            </a:endParaRPr>
          </a:p>
        </p:txBody>
      </p:sp>
      <p:sp>
        <p:nvSpPr>
          <p:cNvPr id="10" name="Kuusikulmio 9">
            <a:extLst>
              <a:ext uri="{FF2B5EF4-FFF2-40B4-BE49-F238E27FC236}">
                <a16:creationId xmlns:a16="http://schemas.microsoft.com/office/drawing/2014/main" id="{28B3537B-587E-4AB7-8709-C6C563E032EE}"/>
              </a:ext>
            </a:extLst>
          </p:cNvPr>
          <p:cNvSpPr/>
          <p:nvPr/>
        </p:nvSpPr>
        <p:spPr>
          <a:xfrm rot="5400000">
            <a:off x="6405619" y="1437791"/>
            <a:ext cx="1706803" cy="1835911"/>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Osaaminen</a:t>
            </a:r>
            <a:endParaRPr lang="fi-FI" sz="1600" dirty="0">
              <a:latin typeface="+mj-lt"/>
            </a:endParaRPr>
          </a:p>
        </p:txBody>
      </p:sp>
      <p:sp>
        <p:nvSpPr>
          <p:cNvPr id="11" name="Kuusikulmio 10">
            <a:extLst>
              <a:ext uri="{FF2B5EF4-FFF2-40B4-BE49-F238E27FC236}">
                <a16:creationId xmlns:a16="http://schemas.microsoft.com/office/drawing/2014/main" id="{7E1BFC71-16F7-4986-8933-C273E73E2F07}"/>
              </a:ext>
            </a:extLst>
          </p:cNvPr>
          <p:cNvSpPr/>
          <p:nvPr/>
        </p:nvSpPr>
        <p:spPr>
          <a:xfrm rot="5400000">
            <a:off x="10094478" y="1208085"/>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Harrastus</a:t>
            </a:r>
            <a:endParaRPr lang="fi-FI" sz="1600" dirty="0">
              <a:latin typeface="+mj-lt"/>
            </a:endParaRPr>
          </a:p>
        </p:txBody>
      </p:sp>
      <p:sp>
        <p:nvSpPr>
          <p:cNvPr id="12" name="Kuusikulmio 11">
            <a:extLst>
              <a:ext uri="{FF2B5EF4-FFF2-40B4-BE49-F238E27FC236}">
                <a16:creationId xmlns:a16="http://schemas.microsoft.com/office/drawing/2014/main" id="{512B21E3-70CB-4B2D-A8E4-C4C43FF3A5E6}"/>
              </a:ext>
            </a:extLst>
          </p:cNvPr>
          <p:cNvSpPr/>
          <p:nvPr/>
        </p:nvSpPr>
        <p:spPr>
          <a:xfrm rot="5400000">
            <a:off x="6255766" y="3199514"/>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Kiinnostus</a:t>
            </a:r>
            <a:endParaRPr lang="fi-FI" sz="1600" dirty="0">
              <a:latin typeface="+mj-lt"/>
            </a:endParaRPr>
          </a:p>
        </p:txBody>
      </p:sp>
      <p:sp>
        <p:nvSpPr>
          <p:cNvPr id="13" name="Kuusikulmio 12">
            <a:extLst>
              <a:ext uri="{FF2B5EF4-FFF2-40B4-BE49-F238E27FC236}">
                <a16:creationId xmlns:a16="http://schemas.microsoft.com/office/drawing/2014/main" id="{961CD188-53CD-4C88-91EF-BC54924B718D}"/>
              </a:ext>
            </a:extLst>
          </p:cNvPr>
          <p:cNvSpPr/>
          <p:nvPr/>
        </p:nvSpPr>
        <p:spPr>
          <a:xfrm rot="5400000">
            <a:off x="8315901" y="1964366"/>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Ongelma</a:t>
            </a:r>
            <a:endParaRPr lang="fi-FI" sz="1600" dirty="0">
              <a:latin typeface="+mj-lt"/>
            </a:endParaRPr>
          </a:p>
        </p:txBody>
      </p:sp>
      <p:sp>
        <p:nvSpPr>
          <p:cNvPr id="14" name="Kuusikulmio 13">
            <a:extLst>
              <a:ext uri="{FF2B5EF4-FFF2-40B4-BE49-F238E27FC236}">
                <a16:creationId xmlns:a16="http://schemas.microsoft.com/office/drawing/2014/main" id="{5EF6C863-B7F7-4F8E-8F41-21E438407DAE}"/>
              </a:ext>
            </a:extLst>
          </p:cNvPr>
          <p:cNvSpPr/>
          <p:nvPr/>
        </p:nvSpPr>
        <p:spPr>
          <a:xfrm rot="5400000">
            <a:off x="10040233" y="3158291"/>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Tarpeet</a:t>
            </a:r>
            <a:endParaRPr lang="fi-FI" sz="1600" dirty="0">
              <a:latin typeface="+mj-lt"/>
            </a:endParaRPr>
          </a:p>
        </p:txBody>
      </p:sp>
      <p:sp>
        <p:nvSpPr>
          <p:cNvPr id="15" name="Kuusikulmio 14">
            <a:extLst>
              <a:ext uri="{FF2B5EF4-FFF2-40B4-BE49-F238E27FC236}">
                <a16:creationId xmlns:a16="http://schemas.microsoft.com/office/drawing/2014/main" id="{41FC3A31-6919-4759-B09C-0C3FB66CD221}"/>
              </a:ext>
            </a:extLst>
          </p:cNvPr>
          <p:cNvSpPr/>
          <p:nvPr/>
        </p:nvSpPr>
        <p:spPr>
          <a:xfrm rot="5400000">
            <a:off x="8280778" y="3735073"/>
            <a:ext cx="1706803" cy="1726070"/>
          </a:xfrm>
          <a:prstGeom prst="hexagon">
            <a:avLst/>
          </a:prstGeom>
          <a:solidFill>
            <a:srgbClr val="7F034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i-FI" sz="1600" b="1" dirty="0">
                <a:latin typeface="+mj-lt"/>
              </a:rPr>
              <a:t>Resurssit</a:t>
            </a:r>
            <a:endParaRPr lang="fi-FI" sz="1600" dirty="0">
              <a:latin typeface="+mj-lt"/>
            </a:endParaRPr>
          </a:p>
        </p:txBody>
      </p:sp>
      <p:sp>
        <p:nvSpPr>
          <p:cNvPr id="16" name="Tekstin paikkamerkki 7">
            <a:extLst>
              <a:ext uri="{FF2B5EF4-FFF2-40B4-BE49-F238E27FC236}">
                <a16:creationId xmlns:a16="http://schemas.microsoft.com/office/drawing/2014/main" id="{30119670-C82C-418C-9B3F-EDB04F3C4B62}"/>
              </a:ext>
            </a:extLst>
          </p:cNvPr>
          <p:cNvSpPr txBox="1">
            <a:spLocks/>
          </p:cNvSpPr>
          <p:nvPr/>
        </p:nvSpPr>
        <p:spPr>
          <a:xfrm>
            <a:off x="9956829" y="314325"/>
            <a:ext cx="2193843" cy="77633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fi-FI" sz="1200" b="1" dirty="0"/>
              <a:t>Vinkki! Potentiaalinen idea voi löytyä monesta paikasta. Ideointivaiheessa ei saa olla liian kriittinen!</a:t>
            </a:r>
          </a:p>
        </p:txBody>
      </p:sp>
      <p:sp>
        <p:nvSpPr>
          <p:cNvPr id="3" name="Tekstin paikkamerkki 2">
            <a:extLst>
              <a:ext uri="{FF2B5EF4-FFF2-40B4-BE49-F238E27FC236}">
                <a16:creationId xmlns:a16="http://schemas.microsoft.com/office/drawing/2014/main" id="{6070B4FE-05DF-4303-A0A9-BC52108FB769}"/>
              </a:ext>
            </a:extLst>
          </p:cNvPr>
          <p:cNvSpPr>
            <a:spLocks noGrp="1"/>
          </p:cNvSpPr>
          <p:nvPr>
            <p:ph type="body" sz="quarter" idx="11"/>
          </p:nvPr>
        </p:nvSpPr>
        <p:spPr>
          <a:xfrm>
            <a:off x="3128548" y="5445153"/>
            <a:ext cx="7925202" cy="1194375"/>
          </a:xfrm>
        </p:spPr>
        <p:txBody>
          <a:bodyPr>
            <a:normAutofit/>
          </a:bodyPr>
          <a:lstStyle/>
          <a:p>
            <a:r>
              <a:rPr lang="fi-FI" sz="1200" i="1" dirty="0">
                <a:effectLst/>
                <a:latin typeface="Segoe UI" panose="020B0502040204020203" pitchFamily="34" charset="0"/>
                <a:ea typeface="Times New Roman" panose="02020603050405020304" pitchFamily="18" charset="0"/>
                <a:cs typeface="Times New Roman" panose="02020603050405020304" pitchFamily="18" charset="0"/>
              </a:rPr>
              <a:t>”Tehtävänne on ideoida yritys, jonka voi toteuttaa esimerkiksi kesätyönä. Idea voi olla arkinen tai uusi keksintö. Idea voi olla tuote tai palvelu tai niiden yhdistelmä. Liikeidea voi perustua teidän taitoihin ja osaamiseen, kiinnostuksen kohteisiin, asiakkaiden ongelmiin tai tarpeisiin, harrastuksiin tai trendeihin. Jos mahdollista, pyrkikää lisäämään ideaan jokin seuraavista: kestävä kehitys, digitalisaatio tai kansainvälisyys.”</a:t>
            </a:r>
            <a:endParaRPr lang="fi-FI" i="1" dirty="0"/>
          </a:p>
          <a:p>
            <a:endParaRPr lang="fi-FI" dirty="0"/>
          </a:p>
        </p:txBody>
      </p:sp>
    </p:spTree>
    <p:extLst>
      <p:ext uri="{BB962C8B-B14F-4D97-AF65-F5344CB8AC3E}">
        <p14:creationId xmlns:p14="http://schemas.microsoft.com/office/powerpoint/2010/main" val="3675995796"/>
      </p:ext>
    </p:extLst>
  </p:cSld>
  <p:clrMapOvr>
    <a:masterClrMapping/>
  </p:clrMapOvr>
</p:sld>
</file>

<file path=ppt/theme/theme1.xml><?xml version="1.0" encoding="utf-8"?>
<a:theme xmlns:a="http://schemas.openxmlformats.org/drawingml/2006/main" name="Office-teema">
  <a:themeElements>
    <a:clrScheme name="Mukautettu 36">
      <a:dk1>
        <a:sysClr val="windowText" lastClr="000000"/>
      </a:dk1>
      <a:lt1>
        <a:sysClr val="window" lastClr="FFFFFF"/>
      </a:lt1>
      <a:dk2>
        <a:srgbClr val="22253E"/>
      </a:dk2>
      <a:lt2>
        <a:srgbClr val="D5DCE7"/>
      </a:lt2>
      <a:accent1>
        <a:srgbClr val="001E96"/>
      </a:accent1>
      <a:accent2>
        <a:srgbClr val="00DBFF"/>
      </a:accent2>
      <a:accent3>
        <a:srgbClr val="E10069"/>
      </a:accent3>
      <a:accent4>
        <a:srgbClr val="008CFF"/>
      </a:accent4>
      <a:accent5>
        <a:srgbClr val="F05A5A"/>
      </a:accent5>
      <a:accent6>
        <a:srgbClr val="4F5DC1"/>
      </a:accent6>
      <a:hlink>
        <a:srgbClr val="0563C1"/>
      </a:hlink>
      <a:folHlink>
        <a:srgbClr val="6D4F95"/>
      </a:folHlink>
    </a:clrScheme>
    <a:fontScheme name="Oulu2021">
      <a:majorFont>
        <a:latin typeface="Segoe UI Black"/>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sitys1" id="{B2187D18-368A-47EB-BE10-231BAA54BBA0}" vid="{94FCF1C6-B1E3-4FA5-A650-040B0148701E}"/>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siakirja" ma:contentTypeID="0x01010078FDA5C3019EC84D84A052AD2317D22F" ma:contentTypeVersion="11" ma:contentTypeDescription="Luo uusi asiakirja." ma:contentTypeScope="" ma:versionID="f26b009a4f47f41e0f6adff5d9b4653b">
  <xsd:schema xmlns:xsd="http://www.w3.org/2001/XMLSchema" xmlns:xs="http://www.w3.org/2001/XMLSchema" xmlns:p="http://schemas.microsoft.com/office/2006/metadata/properties" xmlns:ns2="717839c4-ca6d-4262-a4f0-f6f62c356567" xmlns:ns3="0909fd08-0759-4a52-bb17-5c181b3fb625" targetNamespace="http://schemas.microsoft.com/office/2006/metadata/properties" ma:root="true" ma:fieldsID="a24ec5456c71ecd2e3c5fe4c2722e33c" ns2:_="" ns3:_="">
    <xsd:import namespace="717839c4-ca6d-4262-a4f0-f6f62c356567"/>
    <xsd:import namespace="0909fd08-0759-4a52-bb17-5c181b3fb62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7839c4-ca6d-4262-a4f0-f6f62c3565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uvien tunnisteet" ma:readOnly="false" ma:fieldId="{5cf76f15-5ced-4ddc-b409-7134ff3c332f}" ma:taxonomyMulti="true" ma:sspId="2e842811-fc86-452f-aa99-9d3d11fbf519"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09fd08-0759-4a52-bb17-5c181b3fb62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3db4a41-0dd3-4011-b996-c70c69cf1170}" ma:internalName="TaxCatchAll" ma:showField="CatchAllData" ma:web="0909fd08-0759-4a52-bb17-5c181b3fb62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909fd08-0759-4a52-bb17-5c181b3fb625" xsi:nil="true"/>
    <lcf76f155ced4ddcb4097134ff3c332f xmlns="717839c4-ca6d-4262-a4f0-f6f62c35656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9FDB543-52BF-42FE-BA3B-B3221CD7B5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7839c4-ca6d-4262-a4f0-f6f62c356567"/>
    <ds:schemaRef ds:uri="0909fd08-0759-4a52-bb17-5c181b3fb6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747FE40-14A1-4AD2-A3CC-9D82B7FF3AF2}">
  <ds:schemaRefs>
    <ds:schemaRef ds:uri="http://schemas.microsoft.com/sharepoint/v3/contenttype/forms"/>
  </ds:schemaRefs>
</ds:datastoreItem>
</file>

<file path=customXml/itemProps3.xml><?xml version="1.0" encoding="utf-8"?>
<ds:datastoreItem xmlns:ds="http://schemas.openxmlformats.org/officeDocument/2006/customXml" ds:itemID="{4020DC00-C2C2-4CAE-845E-F0848EDFD4C5}">
  <ds:schemaRefs>
    <ds:schemaRef ds:uri="http://www.w3.org/XML/1998/namespace"/>
    <ds:schemaRef ds:uri="http://schemas.microsoft.com/office/2006/documentManagement/types"/>
    <ds:schemaRef ds:uri="http://schemas.microsoft.com/office/2006/metadata/properties"/>
    <ds:schemaRef ds:uri="717839c4-ca6d-4262-a4f0-f6f62c356567"/>
    <ds:schemaRef ds:uri="http://schemas.microsoft.com/office/infopath/2007/PartnerControls"/>
    <ds:schemaRef ds:uri="http://purl.org/dc/dcmitype/"/>
    <ds:schemaRef ds:uri="http://purl.org/dc/terms/"/>
    <ds:schemaRef ds:uri="http://purl.org/dc/elements/1.1/"/>
    <ds:schemaRef ds:uri="http://schemas.openxmlformats.org/package/2006/metadata/core-properties"/>
    <ds:schemaRef ds:uri="0909fd08-0759-4a52-bb17-5c181b3fb625"/>
  </ds:schemaRefs>
</ds:datastoreItem>
</file>

<file path=docProps/app.xml><?xml version="1.0" encoding="utf-8"?>
<Properties xmlns="http://schemas.openxmlformats.org/officeDocument/2006/extended-properties" xmlns:vt="http://schemas.openxmlformats.org/officeDocument/2006/docPropsVTypes">
  <Template>SIKU-Powerpointpohja2021</Template>
  <TotalTime>315</TotalTime>
  <Words>1269</Words>
  <Application>Microsoft Office PowerPoint</Application>
  <PresentationFormat>Laajakuva</PresentationFormat>
  <Paragraphs>172</Paragraphs>
  <Slides>26</Slides>
  <Notes>0</Notes>
  <HiddenSlides>0</HiddenSlides>
  <MMClips>0</MMClips>
  <ScaleCrop>false</ScaleCrop>
  <HeadingPairs>
    <vt:vector size="6" baseType="variant">
      <vt:variant>
        <vt:lpstr>Käytetyt fontit</vt:lpstr>
      </vt:variant>
      <vt:variant>
        <vt:i4>4</vt:i4>
      </vt:variant>
      <vt:variant>
        <vt:lpstr>Teema</vt:lpstr>
      </vt:variant>
      <vt:variant>
        <vt:i4>1</vt:i4>
      </vt:variant>
      <vt:variant>
        <vt:lpstr>Dian otsikot</vt:lpstr>
      </vt:variant>
      <vt:variant>
        <vt:i4>26</vt:i4>
      </vt:variant>
    </vt:vector>
  </HeadingPairs>
  <TitlesOfParts>
    <vt:vector size="31" baseType="lpstr">
      <vt:lpstr>Arial</vt:lpstr>
      <vt:lpstr>Calibri</vt:lpstr>
      <vt:lpstr>Segoe UI</vt:lpstr>
      <vt:lpstr>Segoe UI Black</vt:lpstr>
      <vt:lpstr>Office-teema</vt:lpstr>
      <vt:lpstr>Uskalla yrittää! Yrittäjyyden teemaoppitunti</vt:lpstr>
      <vt:lpstr>TERVETULOA SUKELTAMAAN YRITTÄJYYDEN MAAILMAAN!</vt:lpstr>
      <vt:lpstr>LOPUKSI VALITAAN LUOKAN PARAS LIIKEIDEA JA MYYNTIPUHE</vt:lpstr>
      <vt:lpstr>SUKELLUS YRITTÄJYYTEEN</vt:lpstr>
      <vt:lpstr>TIIMIKESKUSTELU YRITTÄJYYDESTÄ</vt:lpstr>
      <vt:lpstr>HAASTE</vt:lpstr>
      <vt:lpstr>KILPAILU</vt:lpstr>
      <vt:lpstr>HYVÄ LIIKEIDEA</vt:lpstr>
      <vt:lpstr>TIIMITEHTÄVÄ</vt:lpstr>
      <vt:lpstr>IDEASTA LIIKEIDEAKSI</vt:lpstr>
      <vt:lpstr>IDEASTA LIIKEIDEAKSI – NELJÄ KYSYMYSTÄ</vt:lpstr>
      <vt:lpstr>TIIMITEHTÄVÄ</vt:lpstr>
      <vt:lpstr>ILMAN MARKKINOINTIA EI OLE MYYNTIÄ.</vt:lpstr>
      <vt:lpstr>TIIMITEHTÄVÄ (valitse toinen)</vt:lpstr>
      <vt:lpstr>MARKKINOINNILLA EDISTETÄÄN MYYNTIÄ</vt:lpstr>
      <vt:lpstr>MYYNTIPUHE VAKUUTTAA KUULIJAN</vt:lpstr>
      <vt:lpstr>Myyntipuheen ja yritysesittelyn tarkoituksena on herättää kuulijassa halu kuulla lisää.</vt:lpstr>
      <vt:lpstr>MYYNTIPUHE TIIVISTÄÄ TÄRKEIMMÄT ASIAT MAKSIMISSAAN 1-2 MINUUTTIIN.</vt:lpstr>
      <vt:lpstr>TIIMITEHTÄVÄ</vt:lpstr>
      <vt:lpstr>KILPAILU</vt:lpstr>
      <vt:lpstr>LOPPUESITYKSET</vt:lpstr>
      <vt:lpstr>KILPAILU</vt:lpstr>
      <vt:lpstr>LUOTTAKAA ITSEENNE!</vt:lpstr>
      <vt:lpstr>YOU DID IT! AMAZING JOB!</vt:lpstr>
      <vt:lpstr>YHTEISKESKUSTELU</vt:lpstr>
      <vt:lpstr>Uskalla yrittää! Yrittäjyyden teemaoppitunti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Uskalla yrittää! Työelämätaitojen ja yrittäjyyden monialainen oppimiskokonaisuus</dc:title>
  <dc:creator>Alanne Eemeli</dc:creator>
  <cp:lastModifiedBy>Alanne Eemeli</cp:lastModifiedBy>
  <cp:revision>1</cp:revision>
  <dcterms:created xsi:type="dcterms:W3CDTF">2022-12-06T15:43:15Z</dcterms:created>
  <dcterms:modified xsi:type="dcterms:W3CDTF">2023-03-23T17:13:22Z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7f2b28d-54cf-44b6-aad9-6a2b7fb652a6_Enabled">
    <vt:lpwstr>true</vt:lpwstr>
  </property>
  <property fmtid="{D5CDD505-2E9C-101B-9397-08002B2CF9AE}" pid="3" name="MSIP_Label_e7f2b28d-54cf-44b6-aad9-6a2b7fb652a6_SetDate">
    <vt:lpwstr>2021-12-02T06:57:50Z</vt:lpwstr>
  </property>
  <property fmtid="{D5CDD505-2E9C-101B-9397-08002B2CF9AE}" pid="4" name="MSIP_Label_e7f2b28d-54cf-44b6-aad9-6a2b7fb652a6_Method">
    <vt:lpwstr>Standard</vt:lpwstr>
  </property>
  <property fmtid="{D5CDD505-2E9C-101B-9397-08002B2CF9AE}" pid="5" name="MSIP_Label_e7f2b28d-54cf-44b6-aad9-6a2b7fb652a6_Name">
    <vt:lpwstr>e7f2b28d-54cf-44b6-aad9-6a2b7fb652a6</vt:lpwstr>
  </property>
  <property fmtid="{D5CDD505-2E9C-101B-9397-08002B2CF9AE}" pid="6" name="MSIP_Label_e7f2b28d-54cf-44b6-aad9-6a2b7fb652a6_SiteId">
    <vt:lpwstr>5cc89a67-fa29-4356-af5d-f436abc7c21b</vt:lpwstr>
  </property>
  <property fmtid="{D5CDD505-2E9C-101B-9397-08002B2CF9AE}" pid="7" name="MSIP_Label_e7f2b28d-54cf-44b6-aad9-6a2b7fb652a6_ActionId">
    <vt:lpwstr>f0cf23bd-1756-44ca-9c2f-76589cb6317f</vt:lpwstr>
  </property>
  <property fmtid="{D5CDD505-2E9C-101B-9397-08002B2CF9AE}" pid="8" name="MSIP_Label_e7f2b28d-54cf-44b6-aad9-6a2b7fb652a6_ContentBits">
    <vt:lpwstr>0</vt:lpwstr>
  </property>
  <property fmtid="{D5CDD505-2E9C-101B-9397-08002B2CF9AE}" pid="9" name="ContentTypeId">
    <vt:lpwstr>0x01010078FDA5C3019EC84D84A052AD2317D22F</vt:lpwstr>
  </property>
  <property fmtid="{D5CDD505-2E9C-101B-9397-08002B2CF9AE}" pid="10" name="MediaServiceImageTags">
    <vt:lpwstr/>
  </property>
</Properties>
</file>